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Source Sans 3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219">
          <p15:clr>
            <a:srgbClr val="A4A3A4"/>
          </p15:clr>
        </p15:guide>
        <p15:guide id="2" pos="960">
          <p15:clr>
            <a:srgbClr val="A4A3A4"/>
          </p15:clr>
        </p15:guide>
        <p15:guide id="3" pos="438">
          <p15:clr>
            <a:srgbClr val="A4A3A4"/>
          </p15:clr>
        </p15:guide>
        <p15:guide id="4" orient="horz" pos="3997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19"/>
        <p:guide pos="960"/>
        <p:guide pos="438"/>
        <p:guide pos="3997" orient="horz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3-bold.fntdata"/><Relationship Id="rId25" Type="http://schemas.openxmlformats.org/officeDocument/2006/relationships/font" Target="fonts/SourceSans3-regular.fntdata"/><Relationship Id="rId28" Type="http://schemas.openxmlformats.org/officeDocument/2006/relationships/font" Target="fonts/SourceSans3-boldItalic.fntdata"/><Relationship Id="rId27" Type="http://schemas.openxmlformats.org/officeDocument/2006/relationships/font" Target="fonts/SourceSans3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dc983f3d6_2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dc983f3d6_2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3dc983f3d6_2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eb007b46a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35eb007b46a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35eb007b46a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5d15ff15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55d15ff15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b007b46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5eb007b46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35eb007b46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5d15ff15d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55d15ff15d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b007b46a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b007b46a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5eb007b46a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3dc983f3d6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3dc983f3d6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dd7800ac8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dd7800ac8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3dd7800ac8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dd7800ac8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3dd7800ac8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5d15ff15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55d15ff15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user/4linuxmultimidia" TargetMode="External"/><Relationship Id="rId10" Type="http://schemas.openxmlformats.org/officeDocument/2006/relationships/image" Target="../media/image1.jpg"/><Relationship Id="rId13" Type="http://schemas.openxmlformats.org/officeDocument/2006/relationships/image" Target="../media/image3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www.facebook.com/4linux" TargetMode="External"/><Relationship Id="rId4" Type="http://schemas.openxmlformats.org/officeDocument/2006/relationships/hyperlink" Target="https://www.linkedin.com/company/4linux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hyperlink" Target="https://twitter.com/4linux" TargetMode="External"/><Relationship Id="rId7" Type="http://schemas.openxmlformats.org/officeDocument/2006/relationships/image" Target="../media/image10.png"/><Relationship Id="rId8" Type="http://schemas.openxmlformats.org/officeDocument/2006/relationships/hyperlink" Target="https://www.instagram.com/4linux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Base_Capa">
  <p:cSld name="Base_Slide-Capa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1" y="0"/>
            <a:ext cx="12192000" cy="3465512"/>
          </a:xfrm>
          <a:prstGeom prst="rect">
            <a:avLst/>
          </a:prstGeom>
          <a:solidFill>
            <a:srgbClr val="CAFB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>
            <a:off x="3614625" y="-2028876"/>
            <a:ext cx="4962750" cy="10915746"/>
          </a:xfrm>
          <a:prstGeom prst="roundRect">
            <a:avLst>
              <a:gd fmla="val 304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638126" y="947624"/>
            <a:ext cx="4251115" cy="4962750"/>
          </a:xfrm>
          <a:prstGeom prst="roundRect">
            <a:avLst>
              <a:gd fmla="val 4156" name="adj"/>
            </a:avLst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5825574" y="1182591"/>
            <a:ext cx="5322396" cy="1497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8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5826125" y="2817814"/>
            <a:ext cx="5321300" cy="472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3" type="body"/>
          </p:nvPr>
        </p:nvSpPr>
        <p:spPr>
          <a:xfrm>
            <a:off x="5826125" y="3428997"/>
            <a:ext cx="5321300" cy="1497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Base_Infos + Imagem + Topicos">
  <p:cSld name="Base_Infos + Imagem + Topico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/>
          <p:nvPr>
            <p:ph idx="2" type="pic"/>
          </p:nvPr>
        </p:nvSpPr>
        <p:spPr>
          <a:xfrm>
            <a:off x="6719888" y="1366838"/>
            <a:ext cx="4230687" cy="1776412"/>
          </a:xfrm>
          <a:prstGeom prst="roundRect">
            <a:avLst>
              <a:gd fmla="val 5455" name="adj"/>
            </a:avLst>
          </a:prstGeom>
          <a:noFill/>
          <a:ln>
            <a:noFill/>
          </a:ln>
        </p:spPr>
      </p:sp>
      <p:sp>
        <p:nvSpPr>
          <p:cNvPr id="188" name="Google Shape;188;p11"/>
          <p:cNvSpPr/>
          <p:nvPr/>
        </p:nvSpPr>
        <p:spPr>
          <a:xfrm>
            <a:off x="4019950" y="3649604"/>
            <a:ext cx="1775791" cy="1775791"/>
          </a:xfrm>
          <a:prstGeom prst="roundRect">
            <a:avLst>
              <a:gd fmla="val 845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/>
          <p:nvPr/>
        </p:nvSpPr>
        <p:spPr>
          <a:xfrm>
            <a:off x="1434992" y="3649604"/>
            <a:ext cx="1775791" cy="1775791"/>
          </a:xfrm>
          <a:prstGeom prst="roundRect">
            <a:avLst>
              <a:gd fmla="val 845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/>
          <p:nvPr/>
        </p:nvSpPr>
        <p:spPr>
          <a:xfrm>
            <a:off x="6508134" y="3649604"/>
            <a:ext cx="1775791" cy="1775791"/>
          </a:xfrm>
          <a:prstGeom prst="roundRect">
            <a:avLst>
              <a:gd fmla="val 845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9085604" y="3649604"/>
            <a:ext cx="1775791" cy="1775791"/>
          </a:xfrm>
          <a:prstGeom prst="roundRect">
            <a:avLst>
              <a:gd fmla="val 845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/>
          <p:nvPr/>
        </p:nvSpPr>
        <p:spPr>
          <a:xfrm>
            <a:off x="7828363" y="879968"/>
            <a:ext cx="1942824" cy="856342"/>
          </a:xfrm>
          <a:prstGeom prst="roundRect">
            <a:avLst>
              <a:gd fmla="val 17338" name="adj"/>
            </a:avLst>
          </a:prstGeom>
          <a:solidFill>
            <a:schemeClr val="accen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 txBox="1"/>
          <p:nvPr>
            <p:ph idx="1" type="body"/>
          </p:nvPr>
        </p:nvSpPr>
        <p:spPr>
          <a:xfrm>
            <a:off x="8018624" y="998355"/>
            <a:ext cx="1623318" cy="316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94" name="Google Shape;194;p11"/>
          <p:cNvSpPr txBox="1"/>
          <p:nvPr>
            <p:ph type="title"/>
          </p:nvPr>
        </p:nvSpPr>
        <p:spPr>
          <a:xfrm>
            <a:off x="1338094" y="1005223"/>
            <a:ext cx="48562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95" name="Google Shape;195;p11"/>
          <p:cNvSpPr txBox="1"/>
          <p:nvPr>
            <p:ph idx="3" type="body"/>
          </p:nvPr>
        </p:nvSpPr>
        <p:spPr>
          <a:xfrm>
            <a:off x="1338093" y="2524316"/>
            <a:ext cx="4856229" cy="555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96" name="Google Shape;196;p11"/>
          <p:cNvSpPr txBox="1"/>
          <p:nvPr>
            <p:ph idx="4" type="body"/>
          </p:nvPr>
        </p:nvSpPr>
        <p:spPr>
          <a:xfrm>
            <a:off x="1134137" y="5615148"/>
            <a:ext cx="2183705" cy="316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97" name="Google Shape;197;p11"/>
          <p:cNvSpPr txBox="1"/>
          <p:nvPr>
            <p:ph idx="5" type="body"/>
          </p:nvPr>
        </p:nvSpPr>
        <p:spPr>
          <a:xfrm>
            <a:off x="3719095" y="5615148"/>
            <a:ext cx="2183705" cy="316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98" name="Google Shape;198;p11"/>
          <p:cNvSpPr txBox="1"/>
          <p:nvPr>
            <p:ph idx="6" type="body"/>
          </p:nvPr>
        </p:nvSpPr>
        <p:spPr>
          <a:xfrm>
            <a:off x="6207278" y="5615148"/>
            <a:ext cx="2183705" cy="316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99" name="Google Shape;199;p11"/>
          <p:cNvSpPr txBox="1"/>
          <p:nvPr>
            <p:ph idx="7" type="body"/>
          </p:nvPr>
        </p:nvSpPr>
        <p:spPr>
          <a:xfrm>
            <a:off x="8881646" y="5615148"/>
            <a:ext cx="2183705" cy="316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00" name="Google Shape;200;p11"/>
          <p:cNvSpPr/>
          <p:nvPr>
            <p:ph idx="8" type="pic"/>
          </p:nvPr>
        </p:nvSpPr>
        <p:spPr>
          <a:xfrm>
            <a:off x="1338263" y="3546475"/>
            <a:ext cx="1776412" cy="1776413"/>
          </a:xfrm>
          <a:prstGeom prst="roundRect">
            <a:avLst>
              <a:gd fmla="val 6984" name="adj"/>
            </a:avLst>
          </a:prstGeom>
          <a:noFill/>
          <a:ln>
            <a:noFill/>
          </a:ln>
        </p:spPr>
      </p:sp>
      <p:sp>
        <p:nvSpPr>
          <p:cNvPr id="201" name="Google Shape;201;p11"/>
          <p:cNvSpPr/>
          <p:nvPr>
            <p:ph idx="9" type="pic"/>
          </p:nvPr>
        </p:nvSpPr>
        <p:spPr>
          <a:xfrm>
            <a:off x="3916354" y="3546475"/>
            <a:ext cx="1776412" cy="1776413"/>
          </a:xfrm>
          <a:prstGeom prst="roundRect">
            <a:avLst>
              <a:gd fmla="val 6984" name="adj"/>
            </a:avLst>
          </a:prstGeom>
          <a:noFill/>
          <a:ln>
            <a:noFill/>
          </a:ln>
        </p:spPr>
      </p:sp>
      <p:sp>
        <p:nvSpPr>
          <p:cNvPr id="202" name="Google Shape;202;p11"/>
          <p:cNvSpPr/>
          <p:nvPr>
            <p:ph idx="13" type="pic"/>
          </p:nvPr>
        </p:nvSpPr>
        <p:spPr>
          <a:xfrm>
            <a:off x="6405035" y="3546475"/>
            <a:ext cx="1776412" cy="1776413"/>
          </a:xfrm>
          <a:prstGeom prst="roundRect">
            <a:avLst>
              <a:gd fmla="val 6984" name="adj"/>
            </a:avLst>
          </a:prstGeom>
          <a:noFill/>
          <a:ln>
            <a:noFill/>
          </a:ln>
        </p:spPr>
      </p:sp>
      <p:sp>
        <p:nvSpPr>
          <p:cNvPr id="203" name="Google Shape;203;p11"/>
          <p:cNvSpPr/>
          <p:nvPr>
            <p:ph idx="14" type="pic"/>
          </p:nvPr>
        </p:nvSpPr>
        <p:spPr>
          <a:xfrm>
            <a:off x="8996194" y="3546475"/>
            <a:ext cx="1776412" cy="1776413"/>
          </a:xfrm>
          <a:prstGeom prst="roundRect">
            <a:avLst>
              <a:gd fmla="val 6984" name="adj"/>
            </a:avLst>
          </a:prstGeom>
          <a:noFill/>
          <a:ln>
            <a:noFill/>
          </a:ln>
        </p:spPr>
      </p:sp>
      <p:sp>
        <p:nvSpPr>
          <p:cNvPr id="204" name="Google Shape;204;p11"/>
          <p:cNvSpPr txBox="1"/>
          <p:nvPr>
            <p:ph idx="15" type="body"/>
          </p:nvPr>
        </p:nvSpPr>
        <p:spPr>
          <a:xfrm>
            <a:off x="8018625" y="1385739"/>
            <a:ext cx="1623318" cy="221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11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8" name="Google Shape;208;p11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Base_Imagem + Textos e tópicos destacados">
  <p:cSld name="Base_Imagem + Topico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/>
          <p:nvPr/>
        </p:nvSpPr>
        <p:spPr>
          <a:xfrm>
            <a:off x="986971" y="1053013"/>
            <a:ext cx="4238171" cy="2939563"/>
          </a:xfrm>
          <a:prstGeom prst="roundRect">
            <a:avLst>
              <a:gd fmla="val 791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/>
          <p:nvPr/>
        </p:nvSpPr>
        <p:spPr>
          <a:xfrm>
            <a:off x="986971" y="4072512"/>
            <a:ext cx="4238171" cy="1732476"/>
          </a:xfrm>
          <a:prstGeom prst="roundRect">
            <a:avLst>
              <a:gd fmla="val 791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2"/>
          <p:cNvSpPr/>
          <p:nvPr>
            <p:ph idx="2" type="pic"/>
          </p:nvPr>
        </p:nvSpPr>
        <p:spPr>
          <a:xfrm>
            <a:off x="1139986" y="1212786"/>
            <a:ext cx="3925888" cy="4432365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12"/>
          <p:cNvSpPr txBox="1"/>
          <p:nvPr/>
        </p:nvSpPr>
        <p:spPr>
          <a:xfrm>
            <a:off x="6147434" y="2657731"/>
            <a:ext cx="7056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01</a:t>
            </a:r>
            <a:endParaRPr b="1" i="0" sz="11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6147434" y="3784503"/>
            <a:ext cx="7056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02</a:t>
            </a:r>
            <a:endParaRPr b="1" i="0" sz="1100" u="none" cap="none" strike="noStrike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5" name="Google Shape;215;p12"/>
          <p:cNvSpPr txBox="1"/>
          <p:nvPr/>
        </p:nvSpPr>
        <p:spPr>
          <a:xfrm>
            <a:off x="6147434" y="4911275"/>
            <a:ext cx="70565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03</a:t>
            </a:r>
            <a:endParaRPr b="1" i="0" sz="11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6" name="Google Shape;216;p12"/>
          <p:cNvSpPr txBox="1"/>
          <p:nvPr>
            <p:ph type="title"/>
          </p:nvPr>
        </p:nvSpPr>
        <p:spPr>
          <a:xfrm>
            <a:off x="6147434" y="981889"/>
            <a:ext cx="54996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17" name="Google Shape;217;p12"/>
          <p:cNvSpPr txBox="1"/>
          <p:nvPr>
            <p:ph idx="1" type="body"/>
          </p:nvPr>
        </p:nvSpPr>
        <p:spPr>
          <a:xfrm>
            <a:off x="6878013" y="3003607"/>
            <a:ext cx="4383569" cy="646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18" name="Google Shape;218;p12"/>
          <p:cNvSpPr txBox="1"/>
          <p:nvPr>
            <p:ph idx="3" type="body"/>
          </p:nvPr>
        </p:nvSpPr>
        <p:spPr>
          <a:xfrm>
            <a:off x="6878013" y="2695831"/>
            <a:ext cx="4383569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19" name="Google Shape;219;p12"/>
          <p:cNvSpPr txBox="1"/>
          <p:nvPr>
            <p:ph idx="4" type="body"/>
          </p:nvPr>
        </p:nvSpPr>
        <p:spPr>
          <a:xfrm>
            <a:off x="6878013" y="5250859"/>
            <a:ext cx="4383569" cy="646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20" name="Google Shape;220;p12"/>
          <p:cNvSpPr txBox="1"/>
          <p:nvPr>
            <p:ph idx="5" type="body"/>
          </p:nvPr>
        </p:nvSpPr>
        <p:spPr>
          <a:xfrm>
            <a:off x="6878013" y="4943083"/>
            <a:ext cx="4383569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6" type="body"/>
          </p:nvPr>
        </p:nvSpPr>
        <p:spPr>
          <a:xfrm>
            <a:off x="6878013" y="4124085"/>
            <a:ext cx="4383569" cy="646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22" name="Google Shape;222;p12"/>
          <p:cNvSpPr txBox="1"/>
          <p:nvPr>
            <p:ph idx="7" type="body"/>
          </p:nvPr>
        </p:nvSpPr>
        <p:spPr>
          <a:xfrm>
            <a:off x="6878013" y="3816309"/>
            <a:ext cx="4383569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23" name="Google Shape;223;p12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6" name="Google Shape;226;p12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_Contato">
  <p:cSld name="Base_Contato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/>
        </p:nvSpPr>
        <p:spPr>
          <a:xfrm>
            <a:off x="902667" y="4672772"/>
            <a:ext cx="15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WhatsApp</a:t>
            </a:r>
            <a:endParaRPr b="1" i="0" sz="8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9" name="Google Shape;229;p13"/>
          <p:cNvSpPr txBox="1"/>
          <p:nvPr/>
        </p:nvSpPr>
        <p:spPr>
          <a:xfrm>
            <a:off x="2750547" y="4672772"/>
            <a:ext cx="15813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Site</a:t>
            </a:r>
            <a:endParaRPr b="1" i="0" sz="8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4593270" y="4672772"/>
            <a:ext cx="15903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E-mail</a:t>
            </a:r>
            <a:endParaRPr b="1" i="0" sz="8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1016968" y="4270438"/>
            <a:ext cx="265804" cy="263806"/>
          </a:xfrm>
          <a:custGeom>
            <a:rect b="b" l="l" r="r" t="t"/>
            <a:pathLst>
              <a:path extrusionOk="0" h="582" w="588">
                <a:moveTo>
                  <a:pt x="118" y="253"/>
                </a:moveTo>
                <a:cubicBezTo>
                  <a:pt x="167" y="346"/>
                  <a:pt x="241" y="420"/>
                  <a:pt x="334" y="463"/>
                </a:cubicBezTo>
                <a:lnTo>
                  <a:pt x="402" y="395"/>
                </a:lnTo>
                <a:cubicBezTo>
                  <a:pt x="414" y="383"/>
                  <a:pt x="427" y="383"/>
                  <a:pt x="439" y="389"/>
                </a:cubicBezTo>
                <a:cubicBezTo>
                  <a:pt x="470" y="402"/>
                  <a:pt x="513" y="408"/>
                  <a:pt x="550" y="408"/>
                </a:cubicBezTo>
                <a:cubicBezTo>
                  <a:pt x="575" y="408"/>
                  <a:pt x="587" y="420"/>
                  <a:pt x="587" y="439"/>
                </a:cubicBezTo>
                <a:lnTo>
                  <a:pt x="587" y="550"/>
                </a:lnTo>
                <a:cubicBezTo>
                  <a:pt x="587" y="568"/>
                  <a:pt x="575" y="581"/>
                  <a:pt x="550" y="581"/>
                </a:cubicBezTo>
                <a:cubicBezTo>
                  <a:pt x="247" y="581"/>
                  <a:pt x="0" y="340"/>
                  <a:pt x="0" y="31"/>
                </a:cubicBezTo>
                <a:cubicBezTo>
                  <a:pt x="0" y="12"/>
                  <a:pt x="19" y="0"/>
                  <a:pt x="37" y="0"/>
                </a:cubicBezTo>
                <a:lnTo>
                  <a:pt x="149" y="0"/>
                </a:lnTo>
                <a:cubicBezTo>
                  <a:pt x="167" y="0"/>
                  <a:pt x="179" y="12"/>
                  <a:pt x="179" y="31"/>
                </a:cubicBezTo>
                <a:cubicBezTo>
                  <a:pt x="179" y="74"/>
                  <a:pt x="186" y="111"/>
                  <a:pt x="198" y="148"/>
                </a:cubicBezTo>
                <a:cubicBezTo>
                  <a:pt x="204" y="160"/>
                  <a:pt x="198" y="173"/>
                  <a:pt x="192" y="179"/>
                </a:cubicBezTo>
                <a:lnTo>
                  <a:pt x="118" y="253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13"/>
          <p:cNvSpPr/>
          <p:nvPr/>
        </p:nvSpPr>
        <p:spPr>
          <a:xfrm>
            <a:off x="4740076" y="4270438"/>
            <a:ext cx="293784" cy="233828"/>
          </a:xfrm>
          <a:custGeom>
            <a:rect b="b" l="l" r="r" t="t"/>
            <a:pathLst>
              <a:path extrusionOk="0" h="514" w="650">
                <a:moveTo>
                  <a:pt x="587" y="0"/>
                </a:moveTo>
                <a:lnTo>
                  <a:pt x="68" y="0"/>
                </a:lnTo>
                <a:cubicBezTo>
                  <a:pt x="31" y="0"/>
                  <a:pt x="0" y="25"/>
                  <a:pt x="0" y="62"/>
                </a:cubicBezTo>
                <a:lnTo>
                  <a:pt x="0" y="451"/>
                </a:lnTo>
                <a:cubicBezTo>
                  <a:pt x="0" y="488"/>
                  <a:pt x="31" y="513"/>
                  <a:pt x="68" y="513"/>
                </a:cubicBezTo>
                <a:lnTo>
                  <a:pt x="587" y="513"/>
                </a:lnTo>
                <a:cubicBezTo>
                  <a:pt x="618" y="513"/>
                  <a:pt x="649" y="488"/>
                  <a:pt x="649" y="451"/>
                </a:cubicBezTo>
                <a:lnTo>
                  <a:pt x="649" y="62"/>
                </a:lnTo>
                <a:cubicBezTo>
                  <a:pt x="649" y="25"/>
                  <a:pt x="618" y="0"/>
                  <a:pt x="587" y="0"/>
                </a:cubicBezTo>
                <a:close/>
                <a:moveTo>
                  <a:pt x="587" y="124"/>
                </a:moveTo>
                <a:lnTo>
                  <a:pt x="328" y="291"/>
                </a:lnTo>
                <a:lnTo>
                  <a:pt x="68" y="124"/>
                </a:lnTo>
                <a:lnTo>
                  <a:pt x="68" y="62"/>
                </a:lnTo>
                <a:lnTo>
                  <a:pt x="328" y="223"/>
                </a:lnTo>
                <a:lnTo>
                  <a:pt x="587" y="62"/>
                </a:lnTo>
                <a:lnTo>
                  <a:pt x="587" y="1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6390" y="4234952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>
            <a:hlinkClick r:id="rId3"/>
          </p:cNvPr>
          <p:cNvSpPr/>
          <p:nvPr/>
        </p:nvSpPr>
        <p:spPr>
          <a:xfrm>
            <a:off x="9177656" y="4044452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CAFBFA"/>
          </a:solidFill>
          <a:ln cap="flat" cmpd="sng" w="9525">
            <a:solidFill>
              <a:srgbClr val="C4CA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7107230" y="4558816"/>
            <a:ext cx="87853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Redes sociais</a:t>
            </a:r>
            <a:endParaRPr b="1" i="0" sz="8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8071485" y="4044452"/>
            <a:ext cx="0" cy="1470612"/>
          </a:xfrm>
          <a:prstGeom prst="straightConnector1">
            <a:avLst/>
          </a:prstGeom>
          <a:noFill/>
          <a:ln cap="flat" cmpd="sng" w="9525">
            <a:solidFill>
              <a:srgbClr val="0CD6D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7" name="Google Shape;237;p13"/>
          <p:cNvGrpSpPr/>
          <p:nvPr/>
        </p:nvGrpSpPr>
        <p:grpSpPr>
          <a:xfrm>
            <a:off x="8324850" y="4044452"/>
            <a:ext cx="685800" cy="685800"/>
            <a:chOff x="8324850" y="4044452"/>
            <a:chExt cx="685800" cy="685800"/>
          </a:xfrm>
        </p:grpSpPr>
        <p:sp>
          <p:nvSpPr>
            <p:cNvPr id="238" name="Google Shape;238;p13">
              <a:hlinkClick r:id="rId4"/>
            </p:cNvPr>
            <p:cNvSpPr/>
            <p:nvPr/>
          </p:nvSpPr>
          <p:spPr>
            <a:xfrm>
              <a:off x="8324850" y="4044452"/>
              <a:ext cx="685800" cy="685800"/>
            </a:xfrm>
            <a:prstGeom prst="roundRect">
              <a:avLst>
                <a:gd fmla="val 16667" name="adj"/>
              </a:avLst>
            </a:prstGeom>
            <a:solidFill>
              <a:srgbClr val="CAFBFA"/>
            </a:solidFill>
            <a:ln cap="flat" cmpd="sng" w="9525">
              <a:solidFill>
                <a:srgbClr val="C4CA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482012" y="4201614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42900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lnTo>
                    <a:pt x="0" y="342900"/>
                  </a:lnTo>
                  <a:cubicBezTo>
                    <a:pt x="0" y="358682"/>
                    <a:pt x="12793" y="371475"/>
                    <a:pt x="28575" y="371475"/>
                  </a:cubicBezTo>
                  <a:lnTo>
                    <a:pt x="342900" y="371475"/>
                  </a:lnTo>
                  <a:cubicBezTo>
                    <a:pt x="358682" y="371475"/>
                    <a:pt x="371475" y="358682"/>
                    <a:pt x="371475" y="342900"/>
                  </a:cubicBezTo>
                  <a:lnTo>
                    <a:pt x="371475" y="28575"/>
                  </a:lnTo>
                  <a:cubicBezTo>
                    <a:pt x="371475" y="12793"/>
                    <a:pt x="358682" y="0"/>
                    <a:pt x="342900" y="0"/>
                  </a:cubicBezTo>
                  <a:close/>
                  <a:moveTo>
                    <a:pt x="128588" y="271463"/>
                  </a:moveTo>
                  <a:cubicBezTo>
                    <a:pt x="128588" y="279353"/>
                    <a:pt x="122191" y="285750"/>
                    <a:pt x="114300" y="285750"/>
                  </a:cubicBezTo>
                  <a:cubicBezTo>
                    <a:pt x="106409" y="285750"/>
                    <a:pt x="100013" y="279353"/>
                    <a:pt x="100013" y="271463"/>
                  </a:cubicBezTo>
                  <a:lnTo>
                    <a:pt x="100013" y="157163"/>
                  </a:lnTo>
                  <a:cubicBezTo>
                    <a:pt x="100013" y="149272"/>
                    <a:pt x="106409" y="142875"/>
                    <a:pt x="114300" y="142875"/>
                  </a:cubicBezTo>
                  <a:cubicBezTo>
                    <a:pt x="122191" y="142875"/>
                    <a:pt x="128588" y="149272"/>
                    <a:pt x="128588" y="157163"/>
                  </a:cubicBezTo>
                  <a:close/>
                  <a:moveTo>
                    <a:pt x="114300" y="128588"/>
                  </a:moveTo>
                  <a:cubicBezTo>
                    <a:pt x="102464" y="128588"/>
                    <a:pt x="92869" y="118992"/>
                    <a:pt x="92869" y="107156"/>
                  </a:cubicBezTo>
                  <a:cubicBezTo>
                    <a:pt x="92869" y="95320"/>
                    <a:pt x="102464" y="85725"/>
                    <a:pt x="114300" y="85725"/>
                  </a:cubicBezTo>
                  <a:cubicBezTo>
                    <a:pt x="126136" y="85725"/>
                    <a:pt x="135731" y="95320"/>
                    <a:pt x="135731" y="107156"/>
                  </a:cubicBezTo>
                  <a:cubicBezTo>
                    <a:pt x="135731" y="118992"/>
                    <a:pt x="126136" y="128588"/>
                    <a:pt x="114300" y="128588"/>
                  </a:cubicBezTo>
                  <a:close/>
                  <a:moveTo>
                    <a:pt x="285750" y="271463"/>
                  </a:moveTo>
                  <a:cubicBezTo>
                    <a:pt x="285750" y="279353"/>
                    <a:pt x="279353" y="285750"/>
                    <a:pt x="271463" y="285750"/>
                  </a:cubicBezTo>
                  <a:cubicBezTo>
                    <a:pt x="263572" y="285750"/>
                    <a:pt x="257175" y="279353"/>
                    <a:pt x="257175" y="271463"/>
                  </a:cubicBezTo>
                  <a:lnTo>
                    <a:pt x="257175" y="207169"/>
                  </a:lnTo>
                  <a:cubicBezTo>
                    <a:pt x="257175" y="187441"/>
                    <a:pt x="241184" y="171450"/>
                    <a:pt x="221456" y="171450"/>
                  </a:cubicBezTo>
                  <a:cubicBezTo>
                    <a:pt x="201729" y="171450"/>
                    <a:pt x="185738" y="187441"/>
                    <a:pt x="185738" y="207169"/>
                  </a:cubicBezTo>
                  <a:lnTo>
                    <a:pt x="185738" y="271463"/>
                  </a:lnTo>
                  <a:cubicBezTo>
                    <a:pt x="185738" y="279353"/>
                    <a:pt x="179340" y="285750"/>
                    <a:pt x="171450" y="285750"/>
                  </a:cubicBezTo>
                  <a:cubicBezTo>
                    <a:pt x="163560" y="285750"/>
                    <a:pt x="157163" y="279353"/>
                    <a:pt x="157163" y="271463"/>
                  </a:cubicBezTo>
                  <a:lnTo>
                    <a:pt x="157163" y="157163"/>
                  </a:lnTo>
                  <a:cubicBezTo>
                    <a:pt x="157202" y="149272"/>
                    <a:pt x="163631" y="142907"/>
                    <a:pt x="171521" y="142948"/>
                  </a:cubicBezTo>
                  <a:cubicBezTo>
                    <a:pt x="178133" y="142980"/>
                    <a:pt x="183859" y="147545"/>
                    <a:pt x="185362" y="153984"/>
                  </a:cubicBezTo>
                  <a:cubicBezTo>
                    <a:pt x="214748" y="134049"/>
                    <a:pt x="254728" y="141711"/>
                    <a:pt x="274663" y="171096"/>
                  </a:cubicBezTo>
                  <a:cubicBezTo>
                    <a:pt x="281883" y="181741"/>
                    <a:pt x="285746" y="194306"/>
                    <a:pt x="285750" y="207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0" name="Google Shape;24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1956" y="4158752"/>
            <a:ext cx="45720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13"/>
          <p:cNvGrpSpPr/>
          <p:nvPr/>
        </p:nvGrpSpPr>
        <p:grpSpPr>
          <a:xfrm>
            <a:off x="9172435" y="4829264"/>
            <a:ext cx="685800" cy="685800"/>
            <a:chOff x="9924122" y="4044452"/>
            <a:chExt cx="685800" cy="685800"/>
          </a:xfrm>
        </p:grpSpPr>
        <p:sp>
          <p:nvSpPr>
            <p:cNvPr id="242" name="Google Shape;242;p13">
              <a:hlinkClick r:id="rId6"/>
            </p:cNvPr>
            <p:cNvSpPr/>
            <p:nvPr/>
          </p:nvSpPr>
          <p:spPr>
            <a:xfrm>
              <a:off x="9924122" y="4044452"/>
              <a:ext cx="685800" cy="685800"/>
            </a:xfrm>
            <a:prstGeom prst="roundRect">
              <a:avLst>
                <a:gd fmla="val 16667" name="adj"/>
              </a:avLst>
            </a:prstGeom>
            <a:solidFill>
              <a:srgbClr val="CAFBFA"/>
            </a:solidFill>
            <a:ln cap="flat" cmpd="sng" w="9525">
              <a:solidFill>
                <a:srgbClr val="C4CA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3" name="Google Shape;243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038422" y="4158752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13"/>
          <p:cNvGrpSpPr/>
          <p:nvPr/>
        </p:nvGrpSpPr>
        <p:grpSpPr>
          <a:xfrm>
            <a:off x="8324850" y="4829264"/>
            <a:ext cx="685800" cy="685800"/>
            <a:chOff x="8324850" y="4829264"/>
            <a:chExt cx="685800" cy="685800"/>
          </a:xfrm>
        </p:grpSpPr>
        <p:sp>
          <p:nvSpPr>
            <p:cNvPr id="245" name="Google Shape;245;p13">
              <a:hlinkClick r:id="rId8"/>
            </p:cNvPr>
            <p:cNvSpPr/>
            <p:nvPr/>
          </p:nvSpPr>
          <p:spPr>
            <a:xfrm>
              <a:off x="8324850" y="4829264"/>
              <a:ext cx="685800" cy="685800"/>
            </a:xfrm>
            <a:prstGeom prst="roundRect">
              <a:avLst>
                <a:gd fmla="val 16667" name="adj"/>
              </a:avLst>
            </a:prstGeom>
            <a:solidFill>
              <a:srgbClr val="CAFBFA"/>
            </a:solidFill>
            <a:ln cap="flat" cmpd="sng" w="9525">
              <a:solidFill>
                <a:srgbClr val="C4CA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" name="Google Shape;246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439150" y="494356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13"/>
          <p:cNvSpPr txBox="1"/>
          <p:nvPr>
            <p:ph type="title"/>
          </p:nvPr>
        </p:nvSpPr>
        <p:spPr>
          <a:xfrm>
            <a:off x="6201510" y="1240072"/>
            <a:ext cx="508782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48" name="Google Shape;248;p13"/>
          <p:cNvSpPr txBox="1"/>
          <p:nvPr>
            <p:ph idx="1" type="body"/>
          </p:nvPr>
        </p:nvSpPr>
        <p:spPr>
          <a:xfrm>
            <a:off x="6200775" y="2679935"/>
            <a:ext cx="5087938" cy="581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49" name="Google Shape;249;p13"/>
          <p:cNvSpPr/>
          <p:nvPr>
            <p:ph idx="2" type="pic"/>
          </p:nvPr>
        </p:nvSpPr>
        <p:spPr>
          <a:xfrm>
            <a:off x="903288" y="1239838"/>
            <a:ext cx="4881562" cy="2020887"/>
          </a:xfrm>
          <a:prstGeom prst="roundRect">
            <a:avLst>
              <a:gd fmla="val 4201" name="adj"/>
            </a:avLst>
          </a:prstGeom>
          <a:noFill/>
          <a:ln>
            <a:noFill/>
          </a:ln>
        </p:spPr>
      </p:sp>
      <p:sp>
        <p:nvSpPr>
          <p:cNvPr id="250" name="Google Shape;250;p13"/>
          <p:cNvSpPr txBox="1"/>
          <p:nvPr>
            <p:ph idx="3" type="body"/>
          </p:nvPr>
        </p:nvSpPr>
        <p:spPr>
          <a:xfrm>
            <a:off x="911666" y="4982091"/>
            <a:ext cx="1581382" cy="41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51" name="Google Shape;251;p13"/>
          <p:cNvSpPr txBox="1"/>
          <p:nvPr>
            <p:ph idx="4" type="body"/>
          </p:nvPr>
        </p:nvSpPr>
        <p:spPr>
          <a:xfrm>
            <a:off x="2750548" y="4982091"/>
            <a:ext cx="1581382" cy="41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52" name="Google Shape;252;p13"/>
          <p:cNvSpPr txBox="1"/>
          <p:nvPr>
            <p:ph idx="5" type="body"/>
          </p:nvPr>
        </p:nvSpPr>
        <p:spPr>
          <a:xfrm>
            <a:off x="4593271" y="4982091"/>
            <a:ext cx="1581382" cy="41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53" name="Google Shape;253;p13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>
            <a:hlinkClick r:id="rId11"/>
          </p:cNvPr>
          <p:cNvSpPr/>
          <p:nvPr/>
        </p:nvSpPr>
        <p:spPr>
          <a:xfrm>
            <a:off x="9999698" y="4044451"/>
            <a:ext cx="685800" cy="685800"/>
          </a:xfrm>
          <a:prstGeom prst="roundRect">
            <a:avLst>
              <a:gd fmla="val 16667" name="adj"/>
            </a:avLst>
          </a:prstGeom>
          <a:solidFill>
            <a:srgbClr val="CAFBFA"/>
          </a:solidFill>
          <a:ln cap="flat" cmpd="sng" w="9525">
            <a:solidFill>
              <a:srgbClr val="C4CA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55629" y="4201614"/>
            <a:ext cx="401454" cy="40145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8" name="Google Shape;258;p13"/>
          <p:cNvPicPr preferRelativeResize="0"/>
          <p:nvPr/>
        </p:nvPicPr>
        <p:blipFill rotWithShape="1">
          <a:blip r:embed="rId1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ase_Full Image + Text">
  <p:cSld name="Base_Full Image + 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/>
          <p:nvPr>
            <p:ph idx="2" type="pic"/>
          </p:nvPr>
        </p:nvSpPr>
        <p:spPr>
          <a:xfrm>
            <a:off x="0" y="0"/>
            <a:ext cx="1189672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14"/>
          <p:cNvSpPr txBox="1"/>
          <p:nvPr>
            <p:ph type="title"/>
          </p:nvPr>
        </p:nvSpPr>
        <p:spPr>
          <a:xfrm>
            <a:off x="2733675" y="2517775"/>
            <a:ext cx="6429182" cy="159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8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14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Variant - Full Image">
  <p:cSld name="Variant - Full Image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/>
          <p:nvPr>
            <p:ph idx="2" type="pic"/>
          </p:nvPr>
        </p:nvSpPr>
        <p:spPr>
          <a:xfrm>
            <a:off x="0" y="0"/>
            <a:ext cx="1189672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5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Base_Text + Imagem">
  <p:cSld name="Base_Text + Imagem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/>
          <p:nvPr>
            <p:ph idx="2" type="pic"/>
          </p:nvPr>
        </p:nvSpPr>
        <p:spPr>
          <a:xfrm>
            <a:off x="190500" y="1447799"/>
            <a:ext cx="11496675" cy="5686425"/>
          </a:xfrm>
          <a:prstGeom prst="roundRect">
            <a:avLst>
              <a:gd fmla="val 3815" name="adj"/>
            </a:avLst>
          </a:prstGeom>
          <a:noFill/>
          <a:ln>
            <a:noFill/>
          </a:ln>
        </p:spPr>
      </p:sp>
      <p:sp>
        <p:nvSpPr>
          <p:cNvPr id="272" name="Google Shape;272;p16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/>
          <p:nvPr>
            <p:ph type="title"/>
          </p:nvPr>
        </p:nvSpPr>
        <p:spPr>
          <a:xfrm>
            <a:off x="241825" y="660400"/>
            <a:ext cx="11437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ase_Tela + Informações">
  <p:cSld name="1_Layout Personalizado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 txBox="1"/>
          <p:nvPr>
            <p:ph type="title"/>
          </p:nvPr>
        </p:nvSpPr>
        <p:spPr>
          <a:xfrm>
            <a:off x="7542710" y="868233"/>
            <a:ext cx="3979819" cy="838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2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pic>
        <p:nvPicPr>
          <p:cNvPr id="278" name="Google Shape;27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68288" y="717847"/>
            <a:ext cx="8916391" cy="5650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7"/>
          <p:cNvSpPr txBox="1"/>
          <p:nvPr>
            <p:ph idx="1" type="body"/>
          </p:nvPr>
        </p:nvSpPr>
        <p:spPr>
          <a:xfrm>
            <a:off x="7542710" y="2191451"/>
            <a:ext cx="3979819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2" type="body"/>
          </p:nvPr>
        </p:nvSpPr>
        <p:spPr>
          <a:xfrm>
            <a:off x="7542710" y="1857266"/>
            <a:ext cx="3979819" cy="238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81" name="Google Shape;281;p17"/>
          <p:cNvSpPr/>
          <p:nvPr>
            <p:ph idx="3" type="pic"/>
          </p:nvPr>
        </p:nvSpPr>
        <p:spPr>
          <a:xfrm>
            <a:off x="72508" y="1026319"/>
            <a:ext cx="6634797" cy="4148705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17"/>
          <p:cNvSpPr txBox="1"/>
          <p:nvPr>
            <p:ph idx="4" type="body"/>
          </p:nvPr>
        </p:nvSpPr>
        <p:spPr>
          <a:xfrm>
            <a:off x="7542710" y="3792849"/>
            <a:ext cx="3979819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5" type="body"/>
          </p:nvPr>
        </p:nvSpPr>
        <p:spPr>
          <a:xfrm>
            <a:off x="7542710" y="3490610"/>
            <a:ext cx="3979819" cy="252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84" name="Google Shape;284;p17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7" name="Google Shape;287;p17"/>
          <p:cNvPicPr preferRelativeResize="0"/>
          <p:nvPr/>
        </p:nvPicPr>
        <p:blipFill rotWithShape="1">
          <a:blip r:embed="rId4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Variant_Images + Texts">
  <p:cSld name="Variant_Images + Text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/>
          <p:nvPr/>
        </p:nvSpPr>
        <p:spPr>
          <a:xfrm>
            <a:off x="0" y="0"/>
            <a:ext cx="33727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8"/>
          <p:cNvSpPr/>
          <p:nvPr>
            <p:ph idx="2" type="pic"/>
          </p:nvPr>
        </p:nvSpPr>
        <p:spPr>
          <a:xfrm>
            <a:off x="1466962" y="933448"/>
            <a:ext cx="3067050" cy="4991099"/>
          </a:xfrm>
          <a:prstGeom prst="roundRect">
            <a:avLst>
              <a:gd fmla="val 4964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8"/>
          <p:cNvSpPr/>
          <p:nvPr>
            <p:ph idx="3" type="pic"/>
          </p:nvPr>
        </p:nvSpPr>
        <p:spPr>
          <a:xfrm>
            <a:off x="3077770" y="2104464"/>
            <a:ext cx="1994290" cy="2649075"/>
          </a:xfrm>
          <a:prstGeom prst="roundRect">
            <a:avLst>
              <a:gd fmla="val 466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8"/>
          <p:cNvSpPr txBox="1"/>
          <p:nvPr>
            <p:ph type="title"/>
          </p:nvPr>
        </p:nvSpPr>
        <p:spPr>
          <a:xfrm>
            <a:off x="6569749" y="974707"/>
            <a:ext cx="4498910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93" name="Google Shape;293;p18"/>
          <p:cNvSpPr txBox="1"/>
          <p:nvPr>
            <p:ph idx="1" type="body"/>
          </p:nvPr>
        </p:nvSpPr>
        <p:spPr>
          <a:xfrm>
            <a:off x="6569749" y="2533650"/>
            <a:ext cx="4573587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94" name="Google Shape;294;p18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7" name="Google Shape;297;p18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Variant_Textos e topicos + Imagem">
  <p:cSld name="1_Vertical Title and 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/>
          <p:nvPr/>
        </p:nvSpPr>
        <p:spPr>
          <a:xfrm>
            <a:off x="8129278" y="0"/>
            <a:ext cx="2339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9"/>
          <p:cNvSpPr txBox="1"/>
          <p:nvPr>
            <p:ph type="title"/>
          </p:nvPr>
        </p:nvSpPr>
        <p:spPr>
          <a:xfrm>
            <a:off x="1024845" y="1196566"/>
            <a:ext cx="4752352" cy="1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01" name="Google Shape;301;p19"/>
          <p:cNvSpPr txBox="1"/>
          <p:nvPr>
            <p:ph idx="1" type="body"/>
          </p:nvPr>
        </p:nvSpPr>
        <p:spPr>
          <a:xfrm>
            <a:off x="1024845" y="2604893"/>
            <a:ext cx="4752352" cy="1457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02" name="Google Shape;302;p19"/>
          <p:cNvSpPr txBox="1"/>
          <p:nvPr>
            <p:ph idx="2" type="body"/>
          </p:nvPr>
        </p:nvSpPr>
        <p:spPr>
          <a:xfrm>
            <a:off x="1024845" y="4766905"/>
            <a:ext cx="1935397" cy="894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03" name="Google Shape;303;p19"/>
          <p:cNvSpPr txBox="1"/>
          <p:nvPr>
            <p:ph idx="3" type="body"/>
          </p:nvPr>
        </p:nvSpPr>
        <p:spPr>
          <a:xfrm>
            <a:off x="1024845" y="4459170"/>
            <a:ext cx="193539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04" name="Google Shape;304;p19"/>
          <p:cNvSpPr txBox="1"/>
          <p:nvPr>
            <p:ph idx="4" type="body"/>
          </p:nvPr>
        </p:nvSpPr>
        <p:spPr>
          <a:xfrm>
            <a:off x="3691845" y="4766905"/>
            <a:ext cx="1935397" cy="894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05" name="Google Shape;305;p19"/>
          <p:cNvSpPr txBox="1"/>
          <p:nvPr>
            <p:ph idx="5" type="body"/>
          </p:nvPr>
        </p:nvSpPr>
        <p:spPr>
          <a:xfrm>
            <a:off x="3691845" y="4459170"/>
            <a:ext cx="193539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06" name="Google Shape;306;p19"/>
          <p:cNvSpPr/>
          <p:nvPr>
            <p:ph idx="6" type="pic"/>
          </p:nvPr>
        </p:nvSpPr>
        <p:spPr>
          <a:xfrm>
            <a:off x="7205078" y="1196975"/>
            <a:ext cx="4178300" cy="4643874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19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327551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Variant_Image + Titulo e Textos + Topicos">
  <p:cSld name="Varaint_3 Tópicos + Titulo e Texto + Imagem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/>
          <p:nvPr>
            <p:ph idx="1" type="body"/>
          </p:nvPr>
        </p:nvSpPr>
        <p:spPr>
          <a:xfrm>
            <a:off x="747944" y="2298589"/>
            <a:ext cx="4752352" cy="304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13" name="Google Shape;313;p20"/>
          <p:cNvSpPr/>
          <p:nvPr/>
        </p:nvSpPr>
        <p:spPr>
          <a:xfrm>
            <a:off x="862159" y="3759796"/>
            <a:ext cx="4639099" cy="2239618"/>
          </a:xfrm>
          <a:prstGeom prst="roundRect">
            <a:avLst>
              <a:gd fmla="val 311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6400505" y="2767281"/>
            <a:ext cx="4709493" cy="13234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0"/>
          <p:cNvSpPr txBox="1"/>
          <p:nvPr>
            <p:ph type="title"/>
          </p:nvPr>
        </p:nvSpPr>
        <p:spPr>
          <a:xfrm>
            <a:off x="748567" y="842793"/>
            <a:ext cx="4752352" cy="1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16" name="Google Shape;316;p20"/>
          <p:cNvSpPr/>
          <p:nvPr>
            <p:ph idx="2" type="pic"/>
          </p:nvPr>
        </p:nvSpPr>
        <p:spPr>
          <a:xfrm>
            <a:off x="975297" y="3673475"/>
            <a:ext cx="4638675" cy="2238375"/>
          </a:xfrm>
          <a:prstGeom prst="roundRect">
            <a:avLst>
              <a:gd fmla="val 3050" name="adj"/>
            </a:avLst>
          </a:prstGeom>
          <a:noFill/>
          <a:ln>
            <a:noFill/>
          </a:ln>
        </p:spPr>
      </p:sp>
      <p:sp>
        <p:nvSpPr>
          <p:cNvPr id="317" name="Google Shape;317;p20"/>
          <p:cNvSpPr txBox="1"/>
          <p:nvPr>
            <p:ph idx="3" type="body"/>
          </p:nvPr>
        </p:nvSpPr>
        <p:spPr>
          <a:xfrm>
            <a:off x="747944" y="2683717"/>
            <a:ext cx="475235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18" name="Google Shape;318;p20"/>
          <p:cNvSpPr/>
          <p:nvPr/>
        </p:nvSpPr>
        <p:spPr>
          <a:xfrm>
            <a:off x="6400505" y="1183647"/>
            <a:ext cx="4709493" cy="132343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0"/>
          <p:cNvSpPr txBox="1"/>
          <p:nvPr>
            <p:ph idx="4" type="body"/>
          </p:nvPr>
        </p:nvSpPr>
        <p:spPr>
          <a:xfrm>
            <a:off x="6657684" y="1740719"/>
            <a:ext cx="4143374" cy="557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20" name="Google Shape;320;p20"/>
          <p:cNvSpPr txBox="1"/>
          <p:nvPr>
            <p:ph idx="5" type="body"/>
          </p:nvPr>
        </p:nvSpPr>
        <p:spPr>
          <a:xfrm>
            <a:off x="6657684" y="1391776"/>
            <a:ext cx="4143374" cy="29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21" name="Google Shape;321;p20"/>
          <p:cNvSpPr txBox="1"/>
          <p:nvPr>
            <p:ph idx="6" type="body"/>
          </p:nvPr>
        </p:nvSpPr>
        <p:spPr>
          <a:xfrm>
            <a:off x="6657683" y="3324352"/>
            <a:ext cx="4203731" cy="48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22" name="Google Shape;322;p20"/>
          <p:cNvSpPr txBox="1"/>
          <p:nvPr>
            <p:ph idx="7" type="body"/>
          </p:nvPr>
        </p:nvSpPr>
        <p:spPr>
          <a:xfrm>
            <a:off x="6657683" y="2975409"/>
            <a:ext cx="4143375" cy="29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23" name="Google Shape;323;p20"/>
          <p:cNvSpPr/>
          <p:nvPr/>
        </p:nvSpPr>
        <p:spPr>
          <a:xfrm>
            <a:off x="6400505" y="4424631"/>
            <a:ext cx="4709493" cy="13234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 txBox="1"/>
          <p:nvPr>
            <p:ph idx="8" type="body"/>
          </p:nvPr>
        </p:nvSpPr>
        <p:spPr>
          <a:xfrm>
            <a:off x="6657683" y="4981702"/>
            <a:ext cx="4203731" cy="48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25" name="Google Shape;325;p20"/>
          <p:cNvSpPr txBox="1"/>
          <p:nvPr>
            <p:ph idx="9" type="body"/>
          </p:nvPr>
        </p:nvSpPr>
        <p:spPr>
          <a:xfrm>
            <a:off x="6657683" y="4632759"/>
            <a:ext cx="4143375" cy="29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26" name="Google Shape;326;p20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ase_Sumário frente">
  <p:cSld name="Base_Sumário frent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536595" y="776314"/>
            <a:ext cx="483550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243297" y="14390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6243297" y="10908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6243296" y="6481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4" type="body"/>
          </p:nvPr>
        </p:nvSpPr>
        <p:spPr>
          <a:xfrm>
            <a:off x="6243297" y="3372672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5" type="body"/>
          </p:nvPr>
        </p:nvSpPr>
        <p:spPr>
          <a:xfrm>
            <a:off x="6243297" y="3024430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6" type="body"/>
          </p:nvPr>
        </p:nvSpPr>
        <p:spPr>
          <a:xfrm>
            <a:off x="6243296" y="2581759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7" type="body"/>
          </p:nvPr>
        </p:nvSpPr>
        <p:spPr>
          <a:xfrm>
            <a:off x="6243297" y="51728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8" type="body"/>
          </p:nvPr>
        </p:nvSpPr>
        <p:spPr>
          <a:xfrm>
            <a:off x="6243297" y="48246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9" type="body"/>
          </p:nvPr>
        </p:nvSpPr>
        <p:spPr>
          <a:xfrm>
            <a:off x="6243296" y="43819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3" type="body"/>
          </p:nvPr>
        </p:nvSpPr>
        <p:spPr>
          <a:xfrm>
            <a:off x="9157947" y="14390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4" type="body"/>
          </p:nvPr>
        </p:nvSpPr>
        <p:spPr>
          <a:xfrm>
            <a:off x="9157947" y="10908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5" type="body"/>
          </p:nvPr>
        </p:nvSpPr>
        <p:spPr>
          <a:xfrm>
            <a:off x="9157946" y="6481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6" type="body"/>
          </p:nvPr>
        </p:nvSpPr>
        <p:spPr>
          <a:xfrm>
            <a:off x="9157947" y="3372672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7" type="body"/>
          </p:nvPr>
        </p:nvSpPr>
        <p:spPr>
          <a:xfrm>
            <a:off x="9157947" y="3024430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8" type="body"/>
          </p:nvPr>
        </p:nvSpPr>
        <p:spPr>
          <a:xfrm>
            <a:off x="9157946" y="2581759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9" type="body"/>
          </p:nvPr>
        </p:nvSpPr>
        <p:spPr>
          <a:xfrm>
            <a:off x="9157947" y="51728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20" type="body"/>
          </p:nvPr>
        </p:nvSpPr>
        <p:spPr>
          <a:xfrm>
            <a:off x="9157947" y="48246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21" type="body"/>
          </p:nvPr>
        </p:nvSpPr>
        <p:spPr>
          <a:xfrm>
            <a:off x="9157946" y="43819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42" name="Google Shape;42;p3"/>
          <p:cNvSpPr/>
          <p:nvPr>
            <p:ph idx="22" type="pic"/>
          </p:nvPr>
        </p:nvSpPr>
        <p:spPr>
          <a:xfrm>
            <a:off x="536575" y="3024390"/>
            <a:ext cx="5038725" cy="2998787"/>
          </a:xfrm>
          <a:prstGeom prst="roundRect">
            <a:avLst>
              <a:gd fmla="val 4915" name="adj"/>
            </a:avLst>
          </a:prstGeom>
          <a:noFill/>
          <a:ln>
            <a:noFill/>
          </a:ln>
        </p:spPr>
      </p:sp>
      <p:cxnSp>
        <p:nvCxnSpPr>
          <p:cNvPr id="43" name="Google Shape;43;p3"/>
          <p:cNvCxnSpPr/>
          <p:nvPr/>
        </p:nvCxnSpPr>
        <p:spPr>
          <a:xfrm>
            <a:off x="8648700" y="648184"/>
            <a:ext cx="0" cy="5374993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3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" name="Google Shape;47;p3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Variant_Title and Text">
  <p:cSld name="Variant_Texts Topicos + Image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/>
          <p:nvPr/>
        </p:nvSpPr>
        <p:spPr>
          <a:xfrm>
            <a:off x="6518673" y="1053013"/>
            <a:ext cx="4238171" cy="2939563"/>
          </a:xfrm>
          <a:prstGeom prst="roundRect">
            <a:avLst>
              <a:gd fmla="val 791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1"/>
          <p:cNvSpPr/>
          <p:nvPr/>
        </p:nvSpPr>
        <p:spPr>
          <a:xfrm>
            <a:off x="6518673" y="4072512"/>
            <a:ext cx="4238171" cy="1732476"/>
          </a:xfrm>
          <a:prstGeom prst="roundRect">
            <a:avLst>
              <a:gd fmla="val 791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1"/>
          <p:cNvSpPr/>
          <p:nvPr>
            <p:ph idx="2" type="pic"/>
          </p:nvPr>
        </p:nvSpPr>
        <p:spPr>
          <a:xfrm>
            <a:off x="6671688" y="1212786"/>
            <a:ext cx="3925888" cy="4432365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1"/>
          <p:cNvSpPr txBox="1"/>
          <p:nvPr/>
        </p:nvSpPr>
        <p:spPr>
          <a:xfrm>
            <a:off x="704577" y="2657731"/>
            <a:ext cx="7056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01</a:t>
            </a:r>
            <a:endParaRPr b="1" i="0" sz="11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704577" y="3784503"/>
            <a:ext cx="7056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accent3"/>
                </a:solidFill>
                <a:latin typeface="Source Sans 3"/>
                <a:ea typeface="Source Sans 3"/>
                <a:cs typeface="Source Sans 3"/>
                <a:sym typeface="Source Sans 3"/>
              </a:rPr>
              <a:t>02</a:t>
            </a:r>
            <a:endParaRPr b="1" i="0" sz="1100" u="none" cap="none" strike="noStrike">
              <a:solidFill>
                <a:schemeClr val="accent3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704577" y="4911275"/>
            <a:ext cx="70565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03</a:t>
            </a:r>
            <a:endParaRPr b="1" i="0" sz="11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37" name="Google Shape;337;p21"/>
          <p:cNvSpPr txBox="1"/>
          <p:nvPr>
            <p:ph type="title"/>
          </p:nvPr>
        </p:nvSpPr>
        <p:spPr>
          <a:xfrm>
            <a:off x="704577" y="981889"/>
            <a:ext cx="54996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38" name="Google Shape;338;p21"/>
          <p:cNvSpPr txBox="1"/>
          <p:nvPr>
            <p:ph idx="1" type="body"/>
          </p:nvPr>
        </p:nvSpPr>
        <p:spPr>
          <a:xfrm>
            <a:off x="1435156" y="3003607"/>
            <a:ext cx="4383569" cy="646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39" name="Google Shape;339;p21"/>
          <p:cNvSpPr txBox="1"/>
          <p:nvPr>
            <p:ph idx="3" type="body"/>
          </p:nvPr>
        </p:nvSpPr>
        <p:spPr>
          <a:xfrm>
            <a:off x="1435156" y="2695831"/>
            <a:ext cx="4383569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40" name="Google Shape;340;p21"/>
          <p:cNvSpPr txBox="1"/>
          <p:nvPr>
            <p:ph idx="4" type="body"/>
          </p:nvPr>
        </p:nvSpPr>
        <p:spPr>
          <a:xfrm>
            <a:off x="1435156" y="5250859"/>
            <a:ext cx="4383569" cy="646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41" name="Google Shape;341;p21"/>
          <p:cNvSpPr txBox="1"/>
          <p:nvPr>
            <p:ph idx="5" type="body"/>
          </p:nvPr>
        </p:nvSpPr>
        <p:spPr>
          <a:xfrm>
            <a:off x="1435156" y="4943083"/>
            <a:ext cx="4383569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42" name="Google Shape;342;p21"/>
          <p:cNvSpPr txBox="1"/>
          <p:nvPr>
            <p:ph idx="6" type="body"/>
          </p:nvPr>
        </p:nvSpPr>
        <p:spPr>
          <a:xfrm>
            <a:off x="1435156" y="4124085"/>
            <a:ext cx="4383569" cy="646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43" name="Google Shape;343;p21"/>
          <p:cNvSpPr txBox="1"/>
          <p:nvPr>
            <p:ph idx="7" type="body"/>
          </p:nvPr>
        </p:nvSpPr>
        <p:spPr>
          <a:xfrm>
            <a:off x="1435156" y="3816309"/>
            <a:ext cx="4383569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3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3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3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3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accent3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44" name="Google Shape;344;p21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7" name="Google Shape;347;p21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Base_Slide em branco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ase_Sumário trás">
  <p:cSld name="1_Base_Sumário trá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/>
          <p:nvPr>
            <p:ph idx="1" type="body"/>
          </p:nvPr>
        </p:nvSpPr>
        <p:spPr>
          <a:xfrm>
            <a:off x="6243297" y="14390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2" type="body"/>
          </p:nvPr>
        </p:nvSpPr>
        <p:spPr>
          <a:xfrm>
            <a:off x="6243297" y="10908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3" type="body"/>
          </p:nvPr>
        </p:nvSpPr>
        <p:spPr>
          <a:xfrm>
            <a:off x="6243296" y="6481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4" type="body"/>
          </p:nvPr>
        </p:nvSpPr>
        <p:spPr>
          <a:xfrm>
            <a:off x="6243297" y="3372672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5" type="body"/>
          </p:nvPr>
        </p:nvSpPr>
        <p:spPr>
          <a:xfrm>
            <a:off x="6243297" y="3024430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6" type="body"/>
          </p:nvPr>
        </p:nvSpPr>
        <p:spPr>
          <a:xfrm>
            <a:off x="6243296" y="2581759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7" type="body"/>
          </p:nvPr>
        </p:nvSpPr>
        <p:spPr>
          <a:xfrm>
            <a:off x="6243297" y="51728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6" name="Google Shape;56;p4"/>
          <p:cNvSpPr txBox="1"/>
          <p:nvPr>
            <p:ph idx="8" type="body"/>
          </p:nvPr>
        </p:nvSpPr>
        <p:spPr>
          <a:xfrm>
            <a:off x="6243297" y="48246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9" type="body"/>
          </p:nvPr>
        </p:nvSpPr>
        <p:spPr>
          <a:xfrm>
            <a:off x="6243296" y="43819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13" type="body"/>
          </p:nvPr>
        </p:nvSpPr>
        <p:spPr>
          <a:xfrm>
            <a:off x="9157947" y="14390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4" type="body"/>
          </p:nvPr>
        </p:nvSpPr>
        <p:spPr>
          <a:xfrm>
            <a:off x="9157947" y="10908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60" name="Google Shape;60;p4"/>
          <p:cNvSpPr txBox="1"/>
          <p:nvPr>
            <p:ph idx="15" type="body"/>
          </p:nvPr>
        </p:nvSpPr>
        <p:spPr>
          <a:xfrm>
            <a:off x="9157946" y="6481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61" name="Google Shape;61;p4"/>
          <p:cNvSpPr txBox="1"/>
          <p:nvPr>
            <p:ph idx="16" type="body"/>
          </p:nvPr>
        </p:nvSpPr>
        <p:spPr>
          <a:xfrm>
            <a:off x="9157947" y="3372672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62" name="Google Shape;62;p4"/>
          <p:cNvSpPr txBox="1"/>
          <p:nvPr>
            <p:ph idx="17" type="body"/>
          </p:nvPr>
        </p:nvSpPr>
        <p:spPr>
          <a:xfrm>
            <a:off x="9157947" y="3024430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18" type="body"/>
          </p:nvPr>
        </p:nvSpPr>
        <p:spPr>
          <a:xfrm>
            <a:off x="9157946" y="2581759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19" type="body"/>
          </p:nvPr>
        </p:nvSpPr>
        <p:spPr>
          <a:xfrm>
            <a:off x="9157947" y="51728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65" name="Google Shape;65;p4"/>
          <p:cNvSpPr txBox="1"/>
          <p:nvPr>
            <p:ph idx="20" type="body"/>
          </p:nvPr>
        </p:nvSpPr>
        <p:spPr>
          <a:xfrm>
            <a:off x="9157947" y="48246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idx="21" type="body"/>
          </p:nvPr>
        </p:nvSpPr>
        <p:spPr>
          <a:xfrm>
            <a:off x="9157946" y="43819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cxnSp>
        <p:nvCxnSpPr>
          <p:cNvPr id="67" name="Google Shape;67;p4"/>
          <p:cNvCxnSpPr/>
          <p:nvPr/>
        </p:nvCxnSpPr>
        <p:spPr>
          <a:xfrm>
            <a:off x="8648700" y="648184"/>
            <a:ext cx="0" cy="5374993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8" name="Google Shape;68;p4"/>
          <p:cNvSpPr txBox="1"/>
          <p:nvPr>
            <p:ph idx="22" type="body"/>
          </p:nvPr>
        </p:nvSpPr>
        <p:spPr>
          <a:xfrm>
            <a:off x="550823" y="14390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69" name="Google Shape;69;p4"/>
          <p:cNvSpPr txBox="1"/>
          <p:nvPr>
            <p:ph idx="23" type="body"/>
          </p:nvPr>
        </p:nvSpPr>
        <p:spPr>
          <a:xfrm>
            <a:off x="550823" y="10908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0" name="Google Shape;70;p4"/>
          <p:cNvSpPr txBox="1"/>
          <p:nvPr>
            <p:ph idx="24" type="body"/>
          </p:nvPr>
        </p:nvSpPr>
        <p:spPr>
          <a:xfrm>
            <a:off x="550822" y="6481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1" name="Google Shape;71;p4"/>
          <p:cNvSpPr txBox="1"/>
          <p:nvPr>
            <p:ph idx="25" type="body"/>
          </p:nvPr>
        </p:nvSpPr>
        <p:spPr>
          <a:xfrm>
            <a:off x="550823" y="3372672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2" name="Google Shape;72;p4"/>
          <p:cNvSpPr txBox="1"/>
          <p:nvPr>
            <p:ph idx="26" type="body"/>
          </p:nvPr>
        </p:nvSpPr>
        <p:spPr>
          <a:xfrm>
            <a:off x="550823" y="3024430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27" type="body"/>
          </p:nvPr>
        </p:nvSpPr>
        <p:spPr>
          <a:xfrm>
            <a:off x="550822" y="2581759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4" name="Google Shape;74;p4"/>
          <p:cNvSpPr txBox="1"/>
          <p:nvPr>
            <p:ph idx="28" type="body"/>
          </p:nvPr>
        </p:nvSpPr>
        <p:spPr>
          <a:xfrm>
            <a:off x="550823" y="51728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5" name="Google Shape;75;p4"/>
          <p:cNvSpPr txBox="1"/>
          <p:nvPr>
            <p:ph idx="29" type="body"/>
          </p:nvPr>
        </p:nvSpPr>
        <p:spPr>
          <a:xfrm>
            <a:off x="550823" y="48246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6" name="Google Shape;76;p4"/>
          <p:cNvSpPr txBox="1"/>
          <p:nvPr>
            <p:ph idx="30" type="body"/>
          </p:nvPr>
        </p:nvSpPr>
        <p:spPr>
          <a:xfrm>
            <a:off x="550822" y="43819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7" name="Google Shape;77;p4"/>
          <p:cNvSpPr txBox="1"/>
          <p:nvPr>
            <p:ph idx="31" type="body"/>
          </p:nvPr>
        </p:nvSpPr>
        <p:spPr>
          <a:xfrm>
            <a:off x="3465473" y="14390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8" name="Google Shape;78;p4"/>
          <p:cNvSpPr txBox="1"/>
          <p:nvPr>
            <p:ph idx="32" type="body"/>
          </p:nvPr>
        </p:nvSpPr>
        <p:spPr>
          <a:xfrm>
            <a:off x="3465473" y="10908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79" name="Google Shape;79;p4"/>
          <p:cNvSpPr txBox="1"/>
          <p:nvPr>
            <p:ph idx="33" type="body"/>
          </p:nvPr>
        </p:nvSpPr>
        <p:spPr>
          <a:xfrm>
            <a:off x="3465472" y="6481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34" type="body"/>
          </p:nvPr>
        </p:nvSpPr>
        <p:spPr>
          <a:xfrm>
            <a:off x="3465473" y="3372672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81" name="Google Shape;81;p4"/>
          <p:cNvSpPr txBox="1"/>
          <p:nvPr>
            <p:ph idx="35" type="body"/>
          </p:nvPr>
        </p:nvSpPr>
        <p:spPr>
          <a:xfrm>
            <a:off x="3465473" y="3024430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82" name="Google Shape;82;p4"/>
          <p:cNvSpPr txBox="1"/>
          <p:nvPr>
            <p:ph idx="36" type="body"/>
          </p:nvPr>
        </p:nvSpPr>
        <p:spPr>
          <a:xfrm>
            <a:off x="3465472" y="2581759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83" name="Google Shape;83;p4"/>
          <p:cNvSpPr txBox="1"/>
          <p:nvPr>
            <p:ph idx="37" type="body"/>
          </p:nvPr>
        </p:nvSpPr>
        <p:spPr>
          <a:xfrm>
            <a:off x="3465473" y="5172897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84" name="Google Shape;84;p4"/>
          <p:cNvSpPr txBox="1"/>
          <p:nvPr>
            <p:ph idx="38" type="body"/>
          </p:nvPr>
        </p:nvSpPr>
        <p:spPr>
          <a:xfrm>
            <a:off x="3465473" y="4824655"/>
            <a:ext cx="1935397" cy="3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85" name="Google Shape;85;p4"/>
          <p:cNvSpPr txBox="1"/>
          <p:nvPr>
            <p:ph idx="39" type="body"/>
          </p:nvPr>
        </p:nvSpPr>
        <p:spPr>
          <a:xfrm>
            <a:off x="3465472" y="4381984"/>
            <a:ext cx="1935397" cy="44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25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cxnSp>
        <p:nvCxnSpPr>
          <p:cNvPr id="86" name="Google Shape;86;p4"/>
          <p:cNvCxnSpPr/>
          <p:nvPr/>
        </p:nvCxnSpPr>
        <p:spPr>
          <a:xfrm>
            <a:off x="2956226" y="648184"/>
            <a:ext cx="0" cy="5374993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87" name="Google Shape;87;p4"/>
          <p:cNvCxnSpPr/>
          <p:nvPr/>
        </p:nvCxnSpPr>
        <p:spPr>
          <a:xfrm>
            <a:off x="5832776" y="648184"/>
            <a:ext cx="0" cy="5374993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8" name="Google Shape;88;p4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89" name="Google Shape;8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Variant_Informações + Tela">
  <p:cSld name="Layout Personalizad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2124325" y="868233"/>
            <a:ext cx="6705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3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pic>
        <p:nvPicPr>
          <p:cNvPr id="94" name="Google Shape;9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92033" y="1782404"/>
            <a:ext cx="7236540" cy="458594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 txBox="1"/>
          <p:nvPr>
            <p:ph idx="1" type="body"/>
          </p:nvPr>
        </p:nvSpPr>
        <p:spPr>
          <a:xfrm>
            <a:off x="8921729" y="3115631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96" name="Google Shape;96;p5"/>
          <p:cNvSpPr txBox="1"/>
          <p:nvPr>
            <p:ph idx="2" type="body"/>
          </p:nvPr>
        </p:nvSpPr>
        <p:spPr>
          <a:xfrm>
            <a:off x="8921729" y="2844611"/>
            <a:ext cx="1935397" cy="24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97" name="Google Shape;97;p5"/>
          <p:cNvSpPr/>
          <p:nvPr>
            <p:ph idx="3" type="pic"/>
          </p:nvPr>
        </p:nvSpPr>
        <p:spPr>
          <a:xfrm>
            <a:off x="3109913" y="2025650"/>
            <a:ext cx="5384800" cy="3367088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5"/>
          <p:cNvSpPr txBox="1"/>
          <p:nvPr>
            <p:ph idx="4" type="body"/>
          </p:nvPr>
        </p:nvSpPr>
        <p:spPr>
          <a:xfrm>
            <a:off x="500600" y="3115631"/>
            <a:ext cx="1935397" cy="8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99" name="Google Shape;99;p5"/>
          <p:cNvSpPr txBox="1"/>
          <p:nvPr>
            <p:ph idx="5" type="body"/>
          </p:nvPr>
        </p:nvSpPr>
        <p:spPr>
          <a:xfrm>
            <a:off x="500600" y="2848457"/>
            <a:ext cx="1935397" cy="237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00" name="Google Shape;100;p5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3" name="Google Shape;103;p5"/>
          <p:cNvPicPr preferRelativeResize="0"/>
          <p:nvPr/>
        </p:nvPicPr>
        <p:blipFill rotWithShape="1">
          <a:blip r:embed="rId4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Base_Titulo + Texto + Imagens">
  <p:cSld name="Base_Titulo + Texto + Image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/>
          <p:nvPr/>
        </p:nvSpPr>
        <p:spPr>
          <a:xfrm>
            <a:off x="8819203" y="0"/>
            <a:ext cx="33727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>
            <p:ph idx="2" type="pic"/>
          </p:nvPr>
        </p:nvSpPr>
        <p:spPr>
          <a:xfrm>
            <a:off x="7708105" y="933448"/>
            <a:ext cx="3067050" cy="4991099"/>
          </a:xfrm>
          <a:prstGeom prst="roundRect">
            <a:avLst>
              <a:gd fmla="val 4964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"/>
          <p:cNvSpPr/>
          <p:nvPr>
            <p:ph idx="3" type="pic"/>
          </p:nvPr>
        </p:nvSpPr>
        <p:spPr>
          <a:xfrm>
            <a:off x="6824913" y="2104464"/>
            <a:ext cx="1994290" cy="2649075"/>
          </a:xfrm>
          <a:prstGeom prst="roundRect">
            <a:avLst>
              <a:gd fmla="val 466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"/>
          <p:cNvSpPr txBox="1"/>
          <p:nvPr>
            <p:ph type="title"/>
          </p:nvPr>
        </p:nvSpPr>
        <p:spPr>
          <a:xfrm>
            <a:off x="763588" y="974707"/>
            <a:ext cx="4498910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09" name="Google Shape;109;p6"/>
          <p:cNvSpPr txBox="1"/>
          <p:nvPr>
            <p:ph idx="1" type="body"/>
          </p:nvPr>
        </p:nvSpPr>
        <p:spPr>
          <a:xfrm>
            <a:off x="763588" y="2533650"/>
            <a:ext cx="4573587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10" name="Google Shape;110;p6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327551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ase_Image + Titulo e Textos + Topicos">
  <p:cSld name="Base_Image + Titulo e Textos + Topico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/>
          <p:nvPr/>
        </p:nvSpPr>
        <p:spPr>
          <a:xfrm>
            <a:off x="1986238" y="0"/>
            <a:ext cx="2339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7"/>
          <p:cNvSpPr txBox="1"/>
          <p:nvPr>
            <p:ph type="title"/>
          </p:nvPr>
        </p:nvSpPr>
        <p:spPr>
          <a:xfrm>
            <a:off x="6377610" y="1196566"/>
            <a:ext cx="4752352" cy="1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17" name="Google Shape;117;p7"/>
          <p:cNvSpPr txBox="1"/>
          <p:nvPr>
            <p:ph idx="1" type="body"/>
          </p:nvPr>
        </p:nvSpPr>
        <p:spPr>
          <a:xfrm>
            <a:off x="6377610" y="2604893"/>
            <a:ext cx="4752352" cy="1457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18" name="Google Shape;118;p7"/>
          <p:cNvSpPr txBox="1"/>
          <p:nvPr>
            <p:ph idx="2" type="body"/>
          </p:nvPr>
        </p:nvSpPr>
        <p:spPr>
          <a:xfrm>
            <a:off x="6377610" y="4766905"/>
            <a:ext cx="1935397" cy="894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19" name="Google Shape;119;p7"/>
          <p:cNvSpPr txBox="1"/>
          <p:nvPr>
            <p:ph idx="3" type="body"/>
          </p:nvPr>
        </p:nvSpPr>
        <p:spPr>
          <a:xfrm>
            <a:off x="6377610" y="4459170"/>
            <a:ext cx="193539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4" type="body"/>
          </p:nvPr>
        </p:nvSpPr>
        <p:spPr>
          <a:xfrm>
            <a:off x="9044610" y="4766905"/>
            <a:ext cx="1935397" cy="894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5" type="body"/>
          </p:nvPr>
        </p:nvSpPr>
        <p:spPr>
          <a:xfrm>
            <a:off x="9044610" y="4459170"/>
            <a:ext cx="193539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22" name="Google Shape;122;p7"/>
          <p:cNvSpPr/>
          <p:nvPr>
            <p:ph idx="6" type="pic"/>
          </p:nvPr>
        </p:nvSpPr>
        <p:spPr>
          <a:xfrm>
            <a:off x="1062038" y="1196975"/>
            <a:ext cx="4178400" cy="4644000"/>
          </a:xfrm>
          <a:prstGeom prst="roundRect">
            <a:avLst>
              <a:gd fmla="val 1899" name="adj"/>
            </a:avLst>
          </a:prstGeom>
          <a:noFill/>
          <a:ln>
            <a:noFill/>
          </a:ln>
        </p:spPr>
      </p:sp>
      <p:sp>
        <p:nvSpPr>
          <p:cNvPr id="123" name="Google Shape;123;p7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Base_3 Tópicos + Titulo e Texto + Imagem">
  <p:cSld name="Base_3 Tópicos + Titulo e Texto + Imagem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idx="1" type="body"/>
          </p:nvPr>
        </p:nvSpPr>
        <p:spPr>
          <a:xfrm>
            <a:off x="6524629" y="2298589"/>
            <a:ext cx="4752352" cy="304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8"/>
          <p:cNvSpPr/>
          <p:nvPr/>
        </p:nvSpPr>
        <p:spPr>
          <a:xfrm>
            <a:off x="6638844" y="3759796"/>
            <a:ext cx="4639099" cy="2239618"/>
          </a:xfrm>
          <a:prstGeom prst="roundRect">
            <a:avLst>
              <a:gd fmla="val 311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914396" y="2767281"/>
            <a:ext cx="4709493" cy="13234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>
            <a:off x="6525252" y="842793"/>
            <a:ext cx="4752352" cy="1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32" name="Google Shape;132;p8"/>
          <p:cNvSpPr/>
          <p:nvPr>
            <p:ph idx="2" type="pic"/>
          </p:nvPr>
        </p:nvSpPr>
        <p:spPr>
          <a:xfrm>
            <a:off x="6524629" y="3673475"/>
            <a:ext cx="4638675" cy="2238375"/>
          </a:xfrm>
          <a:prstGeom prst="roundRect">
            <a:avLst>
              <a:gd fmla="val 3050" name="adj"/>
            </a:avLst>
          </a:prstGeom>
          <a:noFill/>
          <a:ln>
            <a:noFill/>
          </a:ln>
        </p:spPr>
      </p:sp>
      <p:sp>
        <p:nvSpPr>
          <p:cNvPr id="133" name="Google Shape;133;p8"/>
          <p:cNvSpPr txBox="1"/>
          <p:nvPr>
            <p:ph idx="3" type="body"/>
          </p:nvPr>
        </p:nvSpPr>
        <p:spPr>
          <a:xfrm>
            <a:off x="6524629" y="2683717"/>
            <a:ext cx="475235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34" name="Google Shape;134;p8"/>
          <p:cNvSpPr/>
          <p:nvPr/>
        </p:nvSpPr>
        <p:spPr>
          <a:xfrm>
            <a:off x="914396" y="1183647"/>
            <a:ext cx="4709493" cy="132343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>
            <p:ph idx="4" type="body"/>
          </p:nvPr>
        </p:nvSpPr>
        <p:spPr>
          <a:xfrm>
            <a:off x="1171575" y="1740719"/>
            <a:ext cx="4143374" cy="557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idx="5" type="body"/>
          </p:nvPr>
        </p:nvSpPr>
        <p:spPr>
          <a:xfrm>
            <a:off x="1171575" y="1391776"/>
            <a:ext cx="4143374" cy="29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37" name="Google Shape;137;p8"/>
          <p:cNvSpPr txBox="1"/>
          <p:nvPr>
            <p:ph idx="6" type="body"/>
          </p:nvPr>
        </p:nvSpPr>
        <p:spPr>
          <a:xfrm>
            <a:off x="1171574" y="3324352"/>
            <a:ext cx="4203731" cy="48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38" name="Google Shape;138;p8"/>
          <p:cNvSpPr txBox="1"/>
          <p:nvPr>
            <p:ph idx="7" type="body"/>
          </p:nvPr>
        </p:nvSpPr>
        <p:spPr>
          <a:xfrm>
            <a:off x="1171574" y="2975409"/>
            <a:ext cx="4143375" cy="29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39" name="Google Shape;139;p8"/>
          <p:cNvSpPr/>
          <p:nvPr/>
        </p:nvSpPr>
        <p:spPr>
          <a:xfrm>
            <a:off x="914396" y="4424631"/>
            <a:ext cx="4709493" cy="13234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 txBox="1"/>
          <p:nvPr>
            <p:ph idx="8" type="body"/>
          </p:nvPr>
        </p:nvSpPr>
        <p:spPr>
          <a:xfrm>
            <a:off x="1171574" y="4981702"/>
            <a:ext cx="4203731" cy="48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9" type="body"/>
          </p:nvPr>
        </p:nvSpPr>
        <p:spPr>
          <a:xfrm>
            <a:off x="1171574" y="4632759"/>
            <a:ext cx="4143375" cy="29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42" name="Google Shape;142;p8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Base_Textos + Topicos Vertical">
  <p:cSld name="Base_Textos + Topicos Vertical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/>
          <p:nvPr/>
        </p:nvSpPr>
        <p:spPr>
          <a:xfrm flipH="1">
            <a:off x="841513" y="3913546"/>
            <a:ext cx="10508974" cy="2944454"/>
          </a:xfrm>
          <a:prstGeom prst="round2SameRect">
            <a:avLst>
              <a:gd fmla="val 10521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1911625" y="2899166"/>
            <a:ext cx="4005872" cy="13234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6266195" y="2899166"/>
            <a:ext cx="4005872" cy="13234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0" name="Google Shape;150;p9"/>
          <p:cNvSpPr txBox="1"/>
          <p:nvPr>
            <p:ph type="title"/>
          </p:nvPr>
        </p:nvSpPr>
        <p:spPr>
          <a:xfrm>
            <a:off x="838200" y="904175"/>
            <a:ext cx="10515600" cy="705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51" name="Google Shape;151;p9"/>
          <p:cNvSpPr txBox="1"/>
          <p:nvPr>
            <p:ph idx="1" type="body"/>
          </p:nvPr>
        </p:nvSpPr>
        <p:spPr>
          <a:xfrm>
            <a:off x="2557463" y="1757363"/>
            <a:ext cx="7077075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9"/>
          <p:cNvSpPr txBox="1"/>
          <p:nvPr>
            <p:ph idx="2" type="body"/>
          </p:nvPr>
        </p:nvSpPr>
        <p:spPr>
          <a:xfrm>
            <a:off x="2076130" y="3460794"/>
            <a:ext cx="3676862" cy="589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53" name="Google Shape;153;p9"/>
          <p:cNvSpPr txBox="1"/>
          <p:nvPr>
            <p:ph idx="3" type="body"/>
          </p:nvPr>
        </p:nvSpPr>
        <p:spPr>
          <a:xfrm>
            <a:off x="2076129" y="3129934"/>
            <a:ext cx="3676862" cy="330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54" name="Google Shape;154;p9"/>
          <p:cNvSpPr txBox="1"/>
          <p:nvPr>
            <p:ph idx="4" type="body"/>
          </p:nvPr>
        </p:nvSpPr>
        <p:spPr>
          <a:xfrm>
            <a:off x="6430699" y="3460794"/>
            <a:ext cx="3676862" cy="589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idx="5" type="body"/>
          </p:nvPr>
        </p:nvSpPr>
        <p:spPr>
          <a:xfrm>
            <a:off x="6430698" y="3129934"/>
            <a:ext cx="3676862" cy="330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56" name="Google Shape;156;p9"/>
          <p:cNvSpPr/>
          <p:nvPr/>
        </p:nvSpPr>
        <p:spPr>
          <a:xfrm>
            <a:off x="1911625" y="4766412"/>
            <a:ext cx="4005872" cy="13234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6266195" y="4766412"/>
            <a:ext cx="4005872" cy="13234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>
            <p:ph idx="6" type="body"/>
          </p:nvPr>
        </p:nvSpPr>
        <p:spPr>
          <a:xfrm>
            <a:off x="2076130" y="5328040"/>
            <a:ext cx="3676862" cy="589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7" type="body"/>
          </p:nvPr>
        </p:nvSpPr>
        <p:spPr>
          <a:xfrm>
            <a:off x="2076129" y="4997180"/>
            <a:ext cx="3676862" cy="330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8" type="body"/>
          </p:nvPr>
        </p:nvSpPr>
        <p:spPr>
          <a:xfrm>
            <a:off x="6430699" y="5328040"/>
            <a:ext cx="3676862" cy="589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9" type="body"/>
          </p:nvPr>
        </p:nvSpPr>
        <p:spPr>
          <a:xfrm>
            <a:off x="6430698" y="4997180"/>
            <a:ext cx="3676862" cy="330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62" name="Google Shape;162;p9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20955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1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Base_Titulo e texto + Imagens e Topicos">
  <p:cSld name="Base_Titulo e texto + Imagens e Topico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/>
          <p:nvPr/>
        </p:nvSpPr>
        <p:spPr>
          <a:xfrm flipH="1" rot="10800000">
            <a:off x="841513" y="0"/>
            <a:ext cx="10508974" cy="3922520"/>
          </a:xfrm>
          <a:prstGeom prst="round2SameRect">
            <a:avLst>
              <a:gd fmla="val 10521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400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042199" y="5144635"/>
            <a:ext cx="2380342" cy="812800"/>
          </a:xfrm>
          <a:prstGeom prst="roundRect">
            <a:avLst>
              <a:gd fmla="val 24540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 txBox="1"/>
          <p:nvPr>
            <p:ph idx="1" type="body"/>
          </p:nvPr>
        </p:nvSpPr>
        <p:spPr>
          <a:xfrm>
            <a:off x="2190939" y="5271678"/>
            <a:ext cx="2082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70" name="Google Shape;170;p10"/>
          <p:cNvSpPr txBox="1"/>
          <p:nvPr>
            <p:ph type="title"/>
          </p:nvPr>
        </p:nvSpPr>
        <p:spPr>
          <a:xfrm>
            <a:off x="838200" y="841524"/>
            <a:ext cx="10515600" cy="714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40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71" name="Google Shape;171;p10"/>
          <p:cNvSpPr txBox="1"/>
          <p:nvPr>
            <p:ph idx="2" type="body"/>
          </p:nvPr>
        </p:nvSpPr>
        <p:spPr>
          <a:xfrm>
            <a:off x="2102265" y="1865313"/>
            <a:ext cx="8027158" cy="638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72" name="Google Shape;172;p10"/>
          <p:cNvSpPr txBox="1"/>
          <p:nvPr>
            <p:ph idx="3" type="body"/>
          </p:nvPr>
        </p:nvSpPr>
        <p:spPr>
          <a:xfrm>
            <a:off x="2190939" y="5600123"/>
            <a:ext cx="2082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73" name="Google Shape;173;p10"/>
          <p:cNvSpPr/>
          <p:nvPr>
            <p:ph idx="4" type="pic"/>
          </p:nvPr>
        </p:nvSpPr>
        <p:spPr>
          <a:xfrm>
            <a:off x="2041525" y="2889250"/>
            <a:ext cx="2381250" cy="2144713"/>
          </a:xfrm>
          <a:prstGeom prst="roundRect">
            <a:avLst>
              <a:gd fmla="val 6958" name="adj"/>
            </a:avLst>
          </a:prstGeom>
          <a:noFill/>
          <a:ln>
            <a:noFill/>
          </a:ln>
        </p:spPr>
      </p:sp>
      <p:sp>
        <p:nvSpPr>
          <p:cNvPr id="174" name="Google Shape;174;p10"/>
          <p:cNvSpPr/>
          <p:nvPr>
            <p:ph idx="5" type="pic"/>
          </p:nvPr>
        </p:nvSpPr>
        <p:spPr>
          <a:xfrm>
            <a:off x="4902516" y="2889250"/>
            <a:ext cx="2381250" cy="2144713"/>
          </a:xfrm>
          <a:prstGeom prst="roundRect">
            <a:avLst>
              <a:gd fmla="val 6958" name="adj"/>
            </a:avLst>
          </a:prstGeom>
          <a:noFill/>
          <a:ln>
            <a:noFill/>
          </a:ln>
        </p:spPr>
      </p:sp>
      <p:sp>
        <p:nvSpPr>
          <p:cNvPr id="175" name="Google Shape;175;p10"/>
          <p:cNvSpPr/>
          <p:nvPr>
            <p:ph idx="6" type="pic"/>
          </p:nvPr>
        </p:nvSpPr>
        <p:spPr>
          <a:xfrm>
            <a:off x="7763507" y="2889250"/>
            <a:ext cx="2381250" cy="2144713"/>
          </a:xfrm>
          <a:prstGeom prst="roundRect">
            <a:avLst>
              <a:gd fmla="val 6958" name="adj"/>
            </a:avLst>
          </a:prstGeom>
          <a:noFill/>
          <a:ln>
            <a:noFill/>
          </a:ln>
        </p:spPr>
      </p:sp>
      <p:sp>
        <p:nvSpPr>
          <p:cNvPr id="176" name="Google Shape;176;p10"/>
          <p:cNvSpPr/>
          <p:nvPr/>
        </p:nvSpPr>
        <p:spPr>
          <a:xfrm>
            <a:off x="7769459" y="5144635"/>
            <a:ext cx="2380342" cy="812800"/>
          </a:xfrm>
          <a:prstGeom prst="roundRect">
            <a:avLst>
              <a:gd fmla="val 24540" name="adj"/>
            </a:avLst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 txBox="1"/>
          <p:nvPr>
            <p:ph idx="7" type="body"/>
          </p:nvPr>
        </p:nvSpPr>
        <p:spPr>
          <a:xfrm>
            <a:off x="7918199" y="5271678"/>
            <a:ext cx="2082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78" name="Google Shape;178;p10"/>
          <p:cNvSpPr txBox="1"/>
          <p:nvPr>
            <p:ph idx="8" type="body"/>
          </p:nvPr>
        </p:nvSpPr>
        <p:spPr>
          <a:xfrm>
            <a:off x="7918199" y="5600123"/>
            <a:ext cx="2082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79" name="Google Shape;179;p10"/>
          <p:cNvSpPr/>
          <p:nvPr/>
        </p:nvSpPr>
        <p:spPr>
          <a:xfrm>
            <a:off x="4902516" y="5144635"/>
            <a:ext cx="2380342" cy="812800"/>
          </a:xfrm>
          <a:prstGeom prst="roundRect">
            <a:avLst>
              <a:gd fmla="val 24540" name="adj"/>
            </a:avLst>
          </a:prstGeom>
          <a:solidFill>
            <a:schemeClr val="accent2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>
            <p:ph idx="9" type="body"/>
          </p:nvPr>
        </p:nvSpPr>
        <p:spPr>
          <a:xfrm>
            <a:off x="5051256" y="5271678"/>
            <a:ext cx="2082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b="1"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81" name="Google Shape;181;p10"/>
          <p:cNvSpPr txBox="1"/>
          <p:nvPr>
            <p:ph idx="13" type="body"/>
          </p:nvPr>
        </p:nvSpPr>
        <p:spPr>
          <a:xfrm>
            <a:off x="5051256" y="5600123"/>
            <a:ext cx="2082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None/>
              <a:defRPr i="0" sz="140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82" name="Google Shape;182;p10"/>
          <p:cNvSpPr/>
          <p:nvPr/>
        </p:nvSpPr>
        <p:spPr>
          <a:xfrm>
            <a:off x="11896531" y="0"/>
            <a:ext cx="2954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6622" y="209551"/>
            <a:ext cx="295285" cy="29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>
              <a:buNone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5" name="Google Shape;185;p10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0084176" y="6375304"/>
            <a:ext cx="14697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nstagram.com/4linux" TargetMode="External"/><Relationship Id="rId10" Type="http://schemas.openxmlformats.org/officeDocument/2006/relationships/image" Target="../media/image10.png"/><Relationship Id="rId13" Type="http://schemas.openxmlformats.org/officeDocument/2006/relationships/hyperlink" Target="https://www.youtube.com/user/4linuxmultimidia" TargetMode="External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16.png"/><Relationship Id="rId9" Type="http://schemas.openxmlformats.org/officeDocument/2006/relationships/hyperlink" Target="https://twitter.com/4linux" TargetMode="External"/><Relationship Id="rId1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hyperlink" Target="https://www.linkedin.com/company/4linux" TargetMode="External"/><Relationship Id="rId7" Type="http://schemas.openxmlformats.org/officeDocument/2006/relationships/hyperlink" Target="https://www.facebook.com/4linux" TargetMode="External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3"/>
          <p:cNvPicPr preferRelativeResize="0"/>
          <p:nvPr/>
        </p:nvPicPr>
        <p:blipFill rotWithShape="1">
          <a:blip r:embed="rId3">
            <a:alphaModFix/>
          </a:blip>
          <a:srcRect b="15711" l="35307" r="2998" t="40525"/>
          <a:stretch/>
        </p:blipFill>
        <p:spPr>
          <a:xfrm>
            <a:off x="0" y="0"/>
            <a:ext cx="119126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‹#›</a:t>
            </a:fld>
            <a:endParaRPr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57" name="Google Shape;357;p23"/>
          <p:cNvSpPr txBox="1"/>
          <p:nvPr>
            <p:ph type="title"/>
          </p:nvPr>
        </p:nvSpPr>
        <p:spPr>
          <a:xfrm>
            <a:off x="1612900" y="2346200"/>
            <a:ext cx="8670900" cy="159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/>
              <a:t>DevOps Inteligente: Automatizando Decisões com K8sGPT e kubectl-ai no Kubernetes</a:t>
            </a:r>
            <a:endParaRPr sz="4100"/>
          </a:p>
        </p:txBody>
      </p:sp>
      <p:sp>
        <p:nvSpPr>
          <p:cNvPr id="358" name="Google Shape;358;p23"/>
          <p:cNvSpPr txBox="1"/>
          <p:nvPr>
            <p:ph type="title"/>
          </p:nvPr>
        </p:nvSpPr>
        <p:spPr>
          <a:xfrm>
            <a:off x="1965250" y="4216975"/>
            <a:ext cx="7966200" cy="11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000"/>
              <a:t>Emerson Silva</a:t>
            </a:r>
            <a:endParaRPr b="0" sz="3000"/>
          </a:p>
        </p:txBody>
      </p:sp>
      <p:pic>
        <p:nvPicPr>
          <p:cNvPr descr="Logotipo&#10;&#10;O conteúdo gerado por IA pode estar incorreto." id="359" name="Google Shape;35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7973" y="1171546"/>
            <a:ext cx="2576053" cy="51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463" y="5632050"/>
            <a:ext cx="2443075" cy="8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2"/>
          <p:cNvSpPr txBox="1"/>
          <p:nvPr>
            <p:ph type="title"/>
          </p:nvPr>
        </p:nvSpPr>
        <p:spPr>
          <a:xfrm>
            <a:off x="763604" y="974700"/>
            <a:ext cx="60612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Open-Source LLMs: Poder nas suas mãos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 txBox="1"/>
          <p:nvPr>
            <p:ph idx="1" type="body"/>
          </p:nvPr>
        </p:nvSpPr>
        <p:spPr>
          <a:xfrm>
            <a:off x="763599" y="2533650"/>
            <a:ext cx="723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Por que pensar além da OpenAI?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 maioria dos engenheiros conhece e usa o ChatGPT — mas o ecossistema de LLMs vai muito além da OpenAI.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Hoje, temos modelos abertos, locais, multi-provedores e com controle total sobre privacidade e custo.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Benefícios: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Menor latência.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Controle de dados sensíveis.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Infraestrutura offline ou on-premise.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Custo previsível e menor.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"/>
          <p:cNvSpPr txBox="1"/>
          <p:nvPr>
            <p:ph type="title"/>
          </p:nvPr>
        </p:nvSpPr>
        <p:spPr>
          <a:xfrm>
            <a:off x="838200" y="904175"/>
            <a:ext cx="10515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e Cuidados no Uso de IA</a:t>
            </a:r>
            <a:endParaRPr/>
          </a:p>
        </p:txBody>
      </p:sp>
      <p:sp>
        <p:nvSpPr>
          <p:cNvPr id="514" name="Google Shape;514;p33"/>
          <p:cNvSpPr txBox="1"/>
          <p:nvPr>
            <p:ph idx="3" type="body"/>
          </p:nvPr>
        </p:nvSpPr>
        <p:spPr>
          <a:xfrm>
            <a:off x="2076129" y="3129934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Custo Computacional: IA Local não é de Graça</a:t>
            </a:r>
            <a:endParaRPr/>
          </a:p>
        </p:txBody>
      </p:sp>
      <p:sp>
        <p:nvSpPr>
          <p:cNvPr id="515" name="Google Shape;515;p33"/>
          <p:cNvSpPr txBox="1"/>
          <p:nvPr>
            <p:ph idx="5" type="body"/>
          </p:nvPr>
        </p:nvSpPr>
        <p:spPr>
          <a:xfrm>
            <a:off x="6430698" y="3129934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Latência em Tempo Real</a:t>
            </a:r>
            <a:endParaRPr/>
          </a:p>
        </p:txBody>
      </p:sp>
      <p:sp>
        <p:nvSpPr>
          <p:cNvPr id="516" name="Google Shape;516;p33"/>
          <p:cNvSpPr txBox="1"/>
          <p:nvPr>
            <p:ph idx="7" type="body"/>
          </p:nvPr>
        </p:nvSpPr>
        <p:spPr>
          <a:xfrm>
            <a:off x="2076129" y="4997180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Privacidade ≠ Segurança Absoluta</a:t>
            </a:r>
            <a:endParaRPr/>
          </a:p>
        </p:txBody>
      </p:sp>
      <p:sp>
        <p:nvSpPr>
          <p:cNvPr id="517" name="Google Shape;517;p33"/>
          <p:cNvSpPr txBox="1"/>
          <p:nvPr>
            <p:ph idx="9" type="body"/>
          </p:nvPr>
        </p:nvSpPr>
        <p:spPr>
          <a:xfrm>
            <a:off x="6430698" y="4997180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Alucinações com Confiança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4" title="17022089_10154419236863697_7398429501821477393_n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716" r="32716" t="0"/>
          <a:stretch/>
        </p:blipFill>
        <p:spPr>
          <a:xfrm>
            <a:off x="8270880" y="933448"/>
            <a:ext cx="3067200" cy="4991100"/>
          </a:xfrm>
          <a:prstGeom prst="roundRect">
            <a:avLst>
              <a:gd fmla="val 4964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5" name="Google Shape;525;p34"/>
          <p:cNvSpPr txBox="1"/>
          <p:nvPr>
            <p:ph type="title"/>
          </p:nvPr>
        </p:nvSpPr>
        <p:spPr>
          <a:xfrm>
            <a:off x="763609" y="974700"/>
            <a:ext cx="77043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IA aplicada diretamente no Kubernetes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4"/>
          <p:cNvSpPr txBox="1"/>
          <p:nvPr>
            <p:ph idx="1" type="body"/>
          </p:nvPr>
        </p:nvSpPr>
        <p:spPr>
          <a:xfrm>
            <a:off x="763602" y="2508150"/>
            <a:ext cx="533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Por que usar IA dentro do próprio cluster? Com a complexidade crescente dos clusters Kubernetes — múltiplos serviços, microserviços, autoscaling, eventos em tempo real — manter a visibilidade, entender falhas e tomar decisões rápidas se tornou um grande desafio. A IA, quando aplicada diretamente no ambiente Kubernetes, atua como um copiloto operacional, interpretando eventos, analisando comportamentos, explicando causas e até sugerindo (ou tomando) aç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"/>
          <p:cNvSpPr txBox="1"/>
          <p:nvPr>
            <p:ph type="title"/>
          </p:nvPr>
        </p:nvSpPr>
        <p:spPr>
          <a:xfrm>
            <a:off x="838200" y="904175"/>
            <a:ext cx="10515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Conclusão: O novo perfil do SRE/DevOps</a:t>
            </a:r>
            <a:endParaRPr/>
          </a:p>
        </p:txBody>
      </p:sp>
      <p:sp>
        <p:nvSpPr>
          <p:cNvPr id="533" name="Google Shape;533;p35"/>
          <p:cNvSpPr txBox="1"/>
          <p:nvPr>
            <p:ph idx="3" type="body"/>
          </p:nvPr>
        </p:nvSpPr>
        <p:spPr>
          <a:xfrm>
            <a:off x="2076129" y="3129934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Curador de Inteligência Operacional  </a:t>
            </a:r>
            <a:endParaRPr/>
          </a:p>
        </p:txBody>
      </p:sp>
      <p:sp>
        <p:nvSpPr>
          <p:cNvPr id="534" name="Google Shape;534;p35"/>
          <p:cNvSpPr txBox="1"/>
          <p:nvPr>
            <p:ph idx="5" type="body"/>
          </p:nvPr>
        </p:nvSpPr>
        <p:spPr>
          <a:xfrm>
            <a:off x="6430698" y="3129934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Engenheiro de Prompts e Autonomia</a:t>
            </a:r>
            <a:endParaRPr/>
          </a:p>
        </p:txBody>
      </p:sp>
      <p:sp>
        <p:nvSpPr>
          <p:cNvPr id="535" name="Google Shape;535;p35"/>
          <p:cNvSpPr txBox="1"/>
          <p:nvPr>
            <p:ph idx="7" type="body"/>
          </p:nvPr>
        </p:nvSpPr>
        <p:spPr>
          <a:xfrm>
            <a:off x="2076129" y="4997180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Arquiteto de Eficiência Sustentável </a:t>
            </a:r>
            <a:endParaRPr/>
          </a:p>
        </p:txBody>
      </p:sp>
      <p:sp>
        <p:nvSpPr>
          <p:cNvPr id="536" name="Google Shape;536;p35"/>
          <p:cNvSpPr txBox="1"/>
          <p:nvPr>
            <p:ph idx="9" type="body"/>
          </p:nvPr>
        </p:nvSpPr>
        <p:spPr>
          <a:xfrm>
            <a:off x="6430698" y="4997180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Guardião Ético e Confiável 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6"/>
          <p:cNvSpPr txBox="1"/>
          <p:nvPr>
            <p:ph idx="4" type="body"/>
          </p:nvPr>
        </p:nvSpPr>
        <p:spPr>
          <a:xfrm>
            <a:off x="6243297" y="3372672"/>
            <a:ext cx="1935300" cy="85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6"/>
          <p:cNvSpPr txBox="1"/>
          <p:nvPr>
            <p:ph idx="5" type="body"/>
          </p:nvPr>
        </p:nvSpPr>
        <p:spPr>
          <a:xfrm>
            <a:off x="6243297" y="3024430"/>
            <a:ext cx="1935300" cy="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6"/>
          <p:cNvSpPr txBox="1"/>
          <p:nvPr>
            <p:ph idx="6" type="body"/>
          </p:nvPr>
        </p:nvSpPr>
        <p:spPr>
          <a:xfrm>
            <a:off x="6243296" y="2581759"/>
            <a:ext cx="19353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6"/>
          <p:cNvSpPr txBox="1"/>
          <p:nvPr>
            <p:ph idx="7" type="body"/>
          </p:nvPr>
        </p:nvSpPr>
        <p:spPr>
          <a:xfrm>
            <a:off x="6243297" y="5172897"/>
            <a:ext cx="1935300" cy="85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 txBox="1"/>
          <p:nvPr>
            <p:ph idx="8" type="body"/>
          </p:nvPr>
        </p:nvSpPr>
        <p:spPr>
          <a:xfrm>
            <a:off x="6243297" y="4824655"/>
            <a:ext cx="1935300" cy="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6"/>
          <p:cNvSpPr txBox="1"/>
          <p:nvPr>
            <p:ph idx="9" type="body"/>
          </p:nvPr>
        </p:nvSpPr>
        <p:spPr>
          <a:xfrm>
            <a:off x="6243296" y="4381984"/>
            <a:ext cx="19353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0" name="Google Shape;550;p36" title="homer-simpson-any-ke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175" y="1511775"/>
            <a:ext cx="6858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6"/>
          <p:cNvSpPr txBox="1"/>
          <p:nvPr/>
        </p:nvSpPr>
        <p:spPr>
          <a:xfrm>
            <a:off x="130875" y="366475"/>
            <a:ext cx="10666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Call to Action - bora para o terminal</a:t>
            </a:r>
            <a:endParaRPr b="1" sz="4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30980"/>
          </a:schemeClr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468" l="0" r="0" t="6468"/>
          <a:stretch/>
        </p:blipFill>
        <p:spPr>
          <a:xfrm>
            <a:off x="0" y="0"/>
            <a:ext cx="118967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7"/>
          <p:cNvSpPr/>
          <p:nvPr/>
        </p:nvSpPr>
        <p:spPr>
          <a:xfrm>
            <a:off x="-37" y="0"/>
            <a:ext cx="11896800" cy="68580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O conteúdo gerado por IA pode estar incorreto." id="558" name="Google Shape;5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7973" y="2911446"/>
            <a:ext cx="2576053" cy="51756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7"/>
          <p:cNvSpPr txBox="1"/>
          <p:nvPr>
            <p:ph idx="12" type="sldNum"/>
          </p:nvPr>
        </p:nvSpPr>
        <p:spPr>
          <a:xfrm>
            <a:off x="114852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2505842" y="4567822"/>
            <a:ext cx="15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WhatsApp</a:t>
            </a:r>
            <a:endParaRPr b="1" i="0" sz="800" u="none" cap="none" strike="noStrike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561" name="Google Shape;561;p37"/>
          <p:cNvSpPr txBox="1"/>
          <p:nvPr/>
        </p:nvSpPr>
        <p:spPr>
          <a:xfrm>
            <a:off x="4557863" y="4567822"/>
            <a:ext cx="158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Site</a:t>
            </a:r>
            <a:endParaRPr b="1" i="0" sz="800" u="none" cap="none" strike="noStrike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562" name="Google Shape;562;p37"/>
          <p:cNvSpPr/>
          <p:nvPr/>
        </p:nvSpPr>
        <p:spPr>
          <a:xfrm>
            <a:off x="3168090" y="4165488"/>
            <a:ext cx="265804" cy="263806"/>
          </a:xfrm>
          <a:custGeom>
            <a:rect b="b" l="l" r="r" t="t"/>
            <a:pathLst>
              <a:path extrusionOk="0" h="582" w="588">
                <a:moveTo>
                  <a:pt x="118" y="253"/>
                </a:moveTo>
                <a:cubicBezTo>
                  <a:pt x="167" y="346"/>
                  <a:pt x="241" y="420"/>
                  <a:pt x="334" y="463"/>
                </a:cubicBezTo>
                <a:lnTo>
                  <a:pt x="402" y="395"/>
                </a:lnTo>
                <a:cubicBezTo>
                  <a:pt x="414" y="383"/>
                  <a:pt x="427" y="383"/>
                  <a:pt x="439" y="389"/>
                </a:cubicBezTo>
                <a:cubicBezTo>
                  <a:pt x="470" y="402"/>
                  <a:pt x="513" y="408"/>
                  <a:pt x="550" y="408"/>
                </a:cubicBezTo>
                <a:cubicBezTo>
                  <a:pt x="575" y="408"/>
                  <a:pt x="587" y="420"/>
                  <a:pt x="587" y="439"/>
                </a:cubicBezTo>
                <a:lnTo>
                  <a:pt x="587" y="550"/>
                </a:lnTo>
                <a:cubicBezTo>
                  <a:pt x="587" y="568"/>
                  <a:pt x="575" y="581"/>
                  <a:pt x="550" y="581"/>
                </a:cubicBezTo>
                <a:cubicBezTo>
                  <a:pt x="247" y="581"/>
                  <a:pt x="0" y="340"/>
                  <a:pt x="0" y="31"/>
                </a:cubicBezTo>
                <a:cubicBezTo>
                  <a:pt x="0" y="12"/>
                  <a:pt x="19" y="0"/>
                  <a:pt x="37" y="0"/>
                </a:cubicBezTo>
                <a:lnTo>
                  <a:pt x="149" y="0"/>
                </a:lnTo>
                <a:cubicBezTo>
                  <a:pt x="167" y="0"/>
                  <a:pt x="179" y="12"/>
                  <a:pt x="179" y="31"/>
                </a:cubicBezTo>
                <a:cubicBezTo>
                  <a:pt x="179" y="74"/>
                  <a:pt x="186" y="111"/>
                  <a:pt x="198" y="148"/>
                </a:cubicBezTo>
                <a:cubicBezTo>
                  <a:pt x="204" y="160"/>
                  <a:pt x="198" y="173"/>
                  <a:pt x="192" y="179"/>
                </a:cubicBezTo>
                <a:lnTo>
                  <a:pt x="118" y="253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6113" y="4130002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7"/>
          <p:cNvSpPr txBox="1"/>
          <p:nvPr/>
        </p:nvSpPr>
        <p:spPr>
          <a:xfrm>
            <a:off x="7290293" y="4140175"/>
            <a:ext cx="152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Redes sociais</a:t>
            </a:r>
            <a:endParaRPr b="1" i="0" sz="800" u="none" cap="none" strike="noStrike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565" name="Google Shape;565;p37"/>
          <p:cNvGrpSpPr/>
          <p:nvPr/>
        </p:nvGrpSpPr>
        <p:grpSpPr>
          <a:xfrm>
            <a:off x="6664012" y="4617233"/>
            <a:ext cx="517505" cy="517505"/>
            <a:chOff x="8324850" y="4044452"/>
            <a:chExt cx="685800" cy="685800"/>
          </a:xfrm>
        </p:grpSpPr>
        <p:sp>
          <p:nvSpPr>
            <p:cNvPr id="566" name="Google Shape;566;p37">
              <a:hlinkClick r:id="rId6"/>
            </p:cNvPr>
            <p:cNvSpPr/>
            <p:nvPr/>
          </p:nvSpPr>
          <p:spPr>
            <a:xfrm>
              <a:off x="8324850" y="4044452"/>
              <a:ext cx="685800" cy="685800"/>
            </a:xfrm>
            <a:prstGeom prst="roundRect">
              <a:avLst>
                <a:gd fmla="val 16667" name="adj"/>
              </a:avLst>
            </a:prstGeom>
            <a:solidFill>
              <a:srgbClr val="CAFBFA"/>
            </a:solidFill>
            <a:ln cap="flat" cmpd="sng" w="9525">
              <a:solidFill>
                <a:srgbClr val="C4CA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8482012" y="4201614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42900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lnTo>
                    <a:pt x="0" y="342900"/>
                  </a:lnTo>
                  <a:cubicBezTo>
                    <a:pt x="0" y="358682"/>
                    <a:pt x="12793" y="371475"/>
                    <a:pt x="28575" y="371475"/>
                  </a:cubicBezTo>
                  <a:lnTo>
                    <a:pt x="342900" y="371475"/>
                  </a:lnTo>
                  <a:cubicBezTo>
                    <a:pt x="358682" y="371475"/>
                    <a:pt x="371475" y="358682"/>
                    <a:pt x="371475" y="342900"/>
                  </a:cubicBezTo>
                  <a:lnTo>
                    <a:pt x="371475" y="28575"/>
                  </a:lnTo>
                  <a:cubicBezTo>
                    <a:pt x="371475" y="12793"/>
                    <a:pt x="358682" y="0"/>
                    <a:pt x="342900" y="0"/>
                  </a:cubicBezTo>
                  <a:close/>
                  <a:moveTo>
                    <a:pt x="128588" y="271463"/>
                  </a:moveTo>
                  <a:cubicBezTo>
                    <a:pt x="128588" y="279353"/>
                    <a:pt x="122191" y="285750"/>
                    <a:pt x="114300" y="285750"/>
                  </a:cubicBezTo>
                  <a:cubicBezTo>
                    <a:pt x="106409" y="285750"/>
                    <a:pt x="100013" y="279353"/>
                    <a:pt x="100013" y="271463"/>
                  </a:cubicBezTo>
                  <a:lnTo>
                    <a:pt x="100013" y="157163"/>
                  </a:lnTo>
                  <a:cubicBezTo>
                    <a:pt x="100013" y="149272"/>
                    <a:pt x="106409" y="142875"/>
                    <a:pt x="114300" y="142875"/>
                  </a:cubicBezTo>
                  <a:cubicBezTo>
                    <a:pt x="122191" y="142875"/>
                    <a:pt x="128588" y="149272"/>
                    <a:pt x="128588" y="157163"/>
                  </a:cubicBezTo>
                  <a:close/>
                  <a:moveTo>
                    <a:pt x="114300" y="128588"/>
                  </a:moveTo>
                  <a:cubicBezTo>
                    <a:pt x="102464" y="128588"/>
                    <a:pt x="92869" y="118992"/>
                    <a:pt x="92869" y="107156"/>
                  </a:cubicBezTo>
                  <a:cubicBezTo>
                    <a:pt x="92869" y="95320"/>
                    <a:pt x="102464" y="85725"/>
                    <a:pt x="114300" y="85725"/>
                  </a:cubicBezTo>
                  <a:cubicBezTo>
                    <a:pt x="126136" y="85725"/>
                    <a:pt x="135731" y="95320"/>
                    <a:pt x="135731" y="107156"/>
                  </a:cubicBezTo>
                  <a:cubicBezTo>
                    <a:pt x="135731" y="118992"/>
                    <a:pt x="126136" y="128588"/>
                    <a:pt x="114300" y="128588"/>
                  </a:cubicBezTo>
                  <a:close/>
                  <a:moveTo>
                    <a:pt x="285750" y="271463"/>
                  </a:moveTo>
                  <a:cubicBezTo>
                    <a:pt x="285750" y="279353"/>
                    <a:pt x="279353" y="285750"/>
                    <a:pt x="271463" y="285750"/>
                  </a:cubicBezTo>
                  <a:cubicBezTo>
                    <a:pt x="263572" y="285750"/>
                    <a:pt x="257175" y="279353"/>
                    <a:pt x="257175" y="271463"/>
                  </a:cubicBezTo>
                  <a:lnTo>
                    <a:pt x="257175" y="207169"/>
                  </a:lnTo>
                  <a:cubicBezTo>
                    <a:pt x="257175" y="187441"/>
                    <a:pt x="241184" y="171450"/>
                    <a:pt x="221456" y="171450"/>
                  </a:cubicBezTo>
                  <a:cubicBezTo>
                    <a:pt x="201729" y="171450"/>
                    <a:pt x="185738" y="187441"/>
                    <a:pt x="185738" y="207169"/>
                  </a:cubicBezTo>
                  <a:lnTo>
                    <a:pt x="185738" y="271463"/>
                  </a:lnTo>
                  <a:cubicBezTo>
                    <a:pt x="185738" y="279353"/>
                    <a:pt x="179340" y="285750"/>
                    <a:pt x="171450" y="285750"/>
                  </a:cubicBezTo>
                  <a:cubicBezTo>
                    <a:pt x="163560" y="285750"/>
                    <a:pt x="157163" y="279353"/>
                    <a:pt x="157163" y="271463"/>
                  </a:cubicBezTo>
                  <a:lnTo>
                    <a:pt x="157163" y="157163"/>
                  </a:lnTo>
                  <a:cubicBezTo>
                    <a:pt x="157202" y="149272"/>
                    <a:pt x="163631" y="142907"/>
                    <a:pt x="171521" y="142948"/>
                  </a:cubicBezTo>
                  <a:cubicBezTo>
                    <a:pt x="178133" y="142980"/>
                    <a:pt x="183859" y="147545"/>
                    <a:pt x="185362" y="153984"/>
                  </a:cubicBezTo>
                  <a:cubicBezTo>
                    <a:pt x="214748" y="134049"/>
                    <a:pt x="254728" y="141711"/>
                    <a:pt x="274663" y="171096"/>
                  </a:cubicBezTo>
                  <a:cubicBezTo>
                    <a:pt x="281883" y="181741"/>
                    <a:pt x="285746" y="194306"/>
                    <a:pt x="285750" y="207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37"/>
          <p:cNvGrpSpPr/>
          <p:nvPr/>
        </p:nvGrpSpPr>
        <p:grpSpPr>
          <a:xfrm>
            <a:off x="7290281" y="4617189"/>
            <a:ext cx="517505" cy="517505"/>
            <a:chOff x="6715919" y="4862502"/>
            <a:chExt cx="685800" cy="685800"/>
          </a:xfrm>
        </p:grpSpPr>
        <p:sp>
          <p:nvSpPr>
            <p:cNvPr id="569" name="Google Shape;569;p37">
              <a:hlinkClick r:id="rId7"/>
            </p:cNvPr>
            <p:cNvSpPr/>
            <p:nvPr/>
          </p:nvSpPr>
          <p:spPr>
            <a:xfrm>
              <a:off x="6715919" y="4862502"/>
              <a:ext cx="685800" cy="685800"/>
            </a:xfrm>
            <a:prstGeom prst="roundRect">
              <a:avLst>
                <a:gd fmla="val 16667" name="adj"/>
              </a:avLst>
            </a:prstGeom>
            <a:solidFill>
              <a:srgbClr val="CAFBFA"/>
            </a:solidFill>
            <a:ln cap="flat" cmpd="sng" w="9525">
              <a:solidFill>
                <a:srgbClr val="C4CA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0" name="Google Shape;570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30219" y="4976802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" name="Google Shape;571;p37"/>
          <p:cNvGrpSpPr/>
          <p:nvPr/>
        </p:nvGrpSpPr>
        <p:grpSpPr>
          <a:xfrm>
            <a:off x="8542389" y="4617233"/>
            <a:ext cx="517505" cy="517505"/>
            <a:chOff x="9924122" y="4044452"/>
            <a:chExt cx="685800" cy="685800"/>
          </a:xfrm>
        </p:grpSpPr>
        <p:sp>
          <p:nvSpPr>
            <p:cNvPr id="572" name="Google Shape;572;p37">
              <a:hlinkClick r:id="rId9"/>
            </p:cNvPr>
            <p:cNvSpPr/>
            <p:nvPr/>
          </p:nvSpPr>
          <p:spPr>
            <a:xfrm>
              <a:off x="9924122" y="4044452"/>
              <a:ext cx="685800" cy="685800"/>
            </a:xfrm>
            <a:prstGeom prst="roundRect">
              <a:avLst>
                <a:gd fmla="val 16667" name="adj"/>
              </a:avLst>
            </a:prstGeom>
            <a:solidFill>
              <a:srgbClr val="CAFBFA"/>
            </a:solidFill>
            <a:ln cap="flat" cmpd="sng" w="9525">
              <a:solidFill>
                <a:srgbClr val="C4CA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3" name="Google Shape;573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038422" y="4158752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" name="Google Shape;574;p37"/>
          <p:cNvGrpSpPr/>
          <p:nvPr/>
        </p:nvGrpSpPr>
        <p:grpSpPr>
          <a:xfrm>
            <a:off x="9168657" y="4617191"/>
            <a:ext cx="517505" cy="517505"/>
            <a:chOff x="8324850" y="4829264"/>
            <a:chExt cx="685800" cy="685800"/>
          </a:xfrm>
        </p:grpSpPr>
        <p:sp>
          <p:nvSpPr>
            <p:cNvPr id="575" name="Google Shape;575;p37">
              <a:hlinkClick r:id="rId11"/>
            </p:cNvPr>
            <p:cNvSpPr/>
            <p:nvPr/>
          </p:nvSpPr>
          <p:spPr>
            <a:xfrm>
              <a:off x="8324850" y="4829264"/>
              <a:ext cx="685800" cy="685800"/>
            </a:xfrm>
            <a:prstGeom prst="roundRect">
              <a:avLst>
                <a:gd fmla="val 16667" name="adj"/>
              </a:avLst>
            </a:prstGeom>
            <a:solidFill>
              <a:srgbClr val="CAFBFA"/>
            </a:solidFill>
            <a:ln cap="flat" cmpd="sng" w="9525">
              <a:solidFill>
                <a:srgbClr val="C4CA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439150" y="494356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7" name="Google Shape;577;p37"/>
          <p:cNvSpPr txBox="1"/>
          <p:nvPr>
            <p:ph idx="1" type="body"/>
          </p:nvPr>
        </p:nvSpPr>
        <p:spPr>
          <a:xfrm>
            <a:off x="2510342" y="4877141"/>
            <a:ext cx="1581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(11) 97650-1031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8" name="Google Shape;578;p37"/>
          <p:cNvSpPr txBox="1"/>
          <p:nvPr>
            <p:ph idx="2" type="body"/>
          </p:nvPr>
        </p:nvSpPr>
        <p:spPr>
          <a:xfrm>
            <a:off x="4353713" y="4877150"/>
            <a:ext cx="1989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https://4linux.com.br/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79" name="Google Shape;579;p37"/>
          <p:cNvGrpSpPr/>
          <p:nvPr/>
        </p:nvGrpSpPr>
        <p:grpSpPr>
          <a:xfrm>
            <a:off x="7916387" y="4617189"/>
            <a:ext cx="517505" cy="517505"/>
            <a:chOff x="7537961" y="4862501"/>
            <a:chExt cx="685800" cy="685800"/>
          </a:xfrm>
        </p:grpSpPr>
        <p:sp>
          <p:nvSpPr>
            <p:cNvPr id="580" name="Google Shape;580;p37">
              <a:hlinkClick r:id="rId13"/>
            </p:cNvPr>
            <p:cNvSpPr/>
            <p:nvPr/>
          </p:nvSpPr>
          <p:spPr>
            <a:xfrm>
              <a:off x="7537961" y="4862501"/>
              <a:ext cx="685800" cy="685800"/>
            </a:xfrm>
            <a:prstGeom prst="roundRect">
              <a:avLst>
                <a:gd fmla="val 16667" name="adj"/>
              </a:avLst>
            </a:prstGeom>
            <a:solidFill>
              <a:srgbClr val="CAFBFA"/>
            </a:solidFill>
            <a:ln cap="flat" cmpd="sng" w="9525">
              <a:solidFill>
                <a:srgbClr val="C4CA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1" name="Google Shape;581;p3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693891" y="5019664"/>
              <a:ext cx="401454" cy="4014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animal, segurando, homem&#10;&#10;Descrição gerada automaticamente" id="366" name="Google Shape;366;p24"/>
          <p:cNvPicPr preferRelativeResize="0"/>
          <p:nvPr/>
        </p:nvPicPr>
        <p:blipFill rotWithShape="1">
          <a:blip r:embed="rId3">
            <a:alphaModFix/>
          </a:blip>
          <a:srcRect b="0" l="24032" r="26273" t="0"/>
          <a:stretch/>
        </p:blipFill>
        <p:spPr>
          <a:xfrm>
            <a:off x="-152400" y="-95797"/>
            <a:ext cx="12496800" cy="704683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/>
          <p:nvPr/>
        </p:nvSpPr>
        <p:spPr>
          <a:xfrm>
            <a:off x="-152400" y="-95797"/>
            <a:ext cx="12496800" cy="7046700"/>
          </a:xfrm>
          <a:prstGeom prst="rect">
            <a:avLst/>
          </a:prstGeom>
          <a:gradFill>
            <a:gsLst>
              <a:gs pos="0">
                <a:srgbClr val="000000">
                  <a:alpha val="83921"/>
                </a:srgbClr>
              </a:gs>
              <a:gs pos="50000">
                <a:srgbClr val="000000">
                  <a:alpha val="36078"/>
                </a:srgbClr>
              </a:gs>
              <a:gs pos="100000">
                <a:srgbClr val="000000">
                  <a:alpha val="8705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4747750" y="616400"/>
            <a:ext cx="7501800" cy="1071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12D8D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4960300" y="714875"/>
            <a:ext cx="70767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75" spcFirstLastPara="1" rIns="137175" wrap="square" tIns="68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Referência em TI há mais de 23 anos!</a:t>
            </a:r>
            <a:endParaRPr b="1" sz="33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0" name="Google Shape;370;p24"/>
          <p:cNvSpPr/>
          <p:nvPr/>
        </p:nvSpPr>
        <p:spPr>
          <a:xfrm>
            <a:off x="152400" y="3379500"/>
            <a:ext cx="5338200" cy="2370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Treinamentos especializados  </a:t>
            </a:r>
            <a:endParaRPr b="1" sz="2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Cursos práticos em Linux, DevOps, Cloud, Containers, Monitoramento, Segurança, entre outros.</a:t>
            </a:r>
            <a:endParaRPr sz="2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6191975" y="3379500"/>
            <a:ext cx="5603100" cy="2370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Consultoria em TI </a:t>
            </a:r>
            <a:endParaRPr sz="2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Monitoramento, automação, infraestrutura, compliance e otimização de custos. Soluções personalizadas para todos os tamanho de  empresas garantindo inovação e eficiência.</a:t>
            </a:r>
            <a:endParaRPr sz="2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0" y="5901900"/>
            <a:ext cx="121920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75" spcFirstLastPara="1" rIns="137175" wrap="square" tIns="685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+200.000 alunos treinados | +5.000 empresas atendidas  | Parceiros das maiores empresas do Brasil </a:t>
            </a:r>
            <a:endParaRPr sz="21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pt-BR" sz="2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Sua empresa e sua carreira preparadas para o futuro da tecnologia!</a:t>
            </a:r>
            <a:endParaRPr b="1" sz="21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278375" y="2187600"/>
            <a:ext cx="115845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75" spcFirstLastPara="1" rIns="137175" wrap="square" tIns="685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pt-BR" sz="2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b="1" i="0" lang="pt-BR" sz="2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mpresa líder</a:t>
            </a:r>
            <a:r>
              <a:rPr b="0" i="0" lang="pt-BR" sz="2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em</a:t>
            </a:r>
            <a:r>
              <a:rPr b="0" i="0" lang="pt-BR" sz="2100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0" i="0" lang="pt-BR" sz="2100" u="sng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capacitação profissional e consultoria especializada em tecnologia Open Source</a:t>
            </a:r>
            <a:r>
              <a:rPr b="0" i="0" lang="pt-BR" sz="2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ajudando profissionais e empresas a dominarem as tecnologias mais valorizadas no mercado.</a:t>
            </a:r>
            <a:endParaRPr sz="21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74" name="Google Shape;374;p24"/>
          <p:cNvGrpSpPr/>
          <p:nvPr/>
        </p:nvGrpSpPr>
        <p:grpSpPr>
          <a:xfrm>
            <a:off x="62719" y="83006"/>
            <a:ext cx="4260727" cy="1720715"/>
            <a:chOff x="4687681" y="2339252"/>
            <a:chExt cx="2816637" cy="1107281"/>
          </a:xfrm>
        </p:grpSpPr>
        <p:sp>
          <p:nvSpPr>
            <p:cNvPr id="375" name="Google Shape;375;p24"/>
            <p:cNvSpPr/>
            <p:nvPr/>
          </p:nvSpPr>
          <p:spPr>
            <a:xfrm>
              <a:off x="7356109" y="3280607"/>
              <a:ext cx="93821" cy="48196"/>
            </a:xfrm>
            <a:custGeom>
              <a:rect b="b" l="l" r="r" t="t"/>
              <a:pathLst>
                <a:path extrusionOk="0" h="48196" w="93821">
                  <a:moveTo>
                    <a:pt x="15293" y="8253"/>
                  </a:moveTo>
                  <a:lnTo>
                    <a:pt x="-137" y="8253"/>
                  </a:lnTo>
                  <a:lnTo>
                    <a:pt x="-137" y="-224"/>
                  </a:lnTo>
                  <a:lnTo>
                    <a:pt x="40059" y="-224"/>
                  </a:lnTo>
                  <a:lnTo>
                    <a:pt x="40059" y="8253"/>
                  </a:lnTo>
                  <a:lnTo>
                    <a:pt x="24533" y="8253"/>
                  </a:lnTo>
                  <a:lnTo>
                    <a:pt x="24533" y="47973"/>
                  </a:lnTo>
                  <a:lnTo>
                    <a:pt x="15008" y="47973"/>
                  </a:lnTo>
                  <a:close/>
                  <a:moveTo>
                    <a:pt x="47679" y="-224"/>
                  </a:moveTo>
                  <a:lnTo>
                    <a:pt x="59013" y="-224"/>
                  </a:lnTo>
                  <a:lnTo>
                    <a:pt x="66348" y="17778"/>
                  </a:lnTo>
                  <a:lnTo>
                    <a:pt x="70634" y="29970"/>
                  </a:lnTo>
                  <a:lnTo>
                    <a:pt x="71301" y="29970"/>
                  </a:lnTo>
                  <a:lnTo>
                    <a:pt x="75587" y="17778"/>
                  </a:lnTo>
                  <a:lnTo>
                    <a:pt x="82731" y="-224"/>
                  </a:lnTo>
                  <a:lnTo>
                    <a:pt x="93684" y="-224"/>
                  </a:lnTo>
                  <a:lnTo>
                    <a:pt x="93684" y="47973"/>
                  </a:lnTo>
                  <a:lnTo>
                    <a:pt x="85017" y="47973"/>
                  </a:lnTo>
                  <a:lnTo>
                    <a:pt x="85017" y="26637"/>
                  </a:lnTo>
                  <a:lnTo>
                    <a:pt x="86064" y="10349"/>
                  </a:lnTo>
                  <a:lnTo>
                    <a:pt x="85493" y="10349"/>
                  </a:lnTo>
                  <a:lnTo>
                    <a:pt x="74634" y="40543"/>
                  </a:lnTo>
                  <a:lnTo>
                    <a:pt x="67300" y="40543"/>
                  </a:lnTo>
                  <a:lnTo>
                    <a:pt x="55584" y="10349"/>
                  </a:lnTo>
                  <a:lnTo>
                    <a:pt x="55584" y="10349"/>
                  </a:lnTo>
                  <a:lnTo>
                    <a:pt x="56632" y="26637"/>
                  </a:lnTo>
                  <a:lnTo>
                    <a:pt x="56632" y="47973"/>
                  </a:lnTo>
                  <a:lnTo>
                    <a:pt x="47964" y="479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6" name="Google Shape;376;p24"/>
            <p:cNvGrpSpPr/>
            <p:nvPr/>
          </p:nvGrpSpPr>
          <p:grpSpPr>
            <a:xfrm>
              <a:off x="4687681" y="2339252"/>
              <a:ext cx="2816637" cy="1107281"/>
              <a:chOff x="4687681" y="2339252"/>
              <a:chExt cx="2816637" cy="1107281"/>
            </a:xfrm>
          </p:grpSpPr>
          <p:sp>
            <p:nvSpPr>
              <p:cNvPr id="377" name="Google Shape;377;p24"/>
              <p:cNvSpPr/>
              <p:nvPr/>
            </p:nvSpPr>
            <p:spPr>
              <a:xfrm>
                <a:off x="5513689" y="3311183"/>
                <a:ext cx="87344" cy="105822"/>
              </a:xfrm>
              <a:custGeom>
                <a:rect b="b" l="l" r="r" t="t"/>
                <a:pathLst>
                  <a:path extrusionOk="0" h="105822" w="87344">
                    <a:moveTo>
                      <a:pt x="-137" y="52354"/>
                    </a:moveTo>
                    <a:cubicBezTo>
                      <a:pt x="-137" y="19588"/>
                      <a:pt x="17865" y="-224"/>
                      <a:pt x="43583" y="-224"/>
                    </a:cubicBezTo>
                    <a:cubicBezTo>
                      <a:pt x="69300" y="-224"/>
                      <a:pt x="87207" y="19683"/>
                      <a:pt x="87207" y="52354"/>
                    </a:cubicBezTo>
                    <a:cubicBezTo>
                      <a:pt x="87207" y="85025"/>
                      <a:pt x="69205" y="105599"/>
                      <a:pt x="43583" y="105599"/>
                    </a:cubicBezTo>
                    <a:cubicBezTo>
                      <a:pt x="17960" y="105599"/>
                      <a:pt x="-137" y="85025"/>
                      <a:pt x="-137" y="52354"/>
                    </a:cubicBezTo>
                    <a:moveTo>
                      <a:pt x="73777" y="52354"/>
                    </a:moveTo>
                    <a:cubicBezTo>
                      <a:pt x="73777" y="26922"/>
                      <a:pt x="61776" y="11206"/>
                      <a:pt x="43583" y="11206"/>
                    </a:cubicBezTo>
                    <a:cubicBezTo>
                      <a:pt x="25390" y="11206"/>
                      <a:pt x="13293" y="26922"/>
                      <a:pt x="13293" y="52354"/>
                    </a:cubicBezTo>
                    <a:cubicBezTo>
                      <a:pt x="13293" y="77786"/>
                      <a:pt x="25295" y="94169"/>
                      <a:pt x="43583" y="94169"/>
                    </a:cubicBezTo>
                    <a:cubicBezTo>
                      <a:pt x="61871" y="94169"/>
                      <a:pt x="73777" y="77786"/>
                      <a:pt x="73777" y="5235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4"/>
              <p:cNvSpPr/>
              <p:nvPr/>
            </p:nvSpPr>
            <p:spPr>
              <a:xfrm>
                <a:off x="5624845" y="3337567"/>
                <a:ext cx="66579" cy="108966"/>
              </a:xfrm>
              <a:custGeom>
                <a:rect b="b" l="l" r="r" t="t"/>
                <a:pathLst>
                  <a:path extrusionOk="0" h="108966" w="66579">
                    <a:moveTo>
                      <a:pt x="625" y="1586"/>
                    </a:moveTo>
                    <a:lnTo>
                      <a:pt x="11198" y="1586"/>
                    </a:lnTo>
                    <a:lnTo>
                      <a:pt x="12341" y="10349"/>
                    </a:lnTo>
                    <a:lnTo>
                      <a:pt x="12341" y="10349"/>
                    </a:lnTo>
                    <a:cubicBezTo>
                      <a:pt x="18932" y="4186"/>
                      <a:pt x="27438" y="452"/>
                      <a:pt x="36439" y="-224"/>
                    </a:cubicBezTo>
                    <a:cubicBezTo>
                      <a:pt x="55489" y="-224"/>
                      <a:pt x="66443" y="14921"/>
                      <a:pt x="66443" y="37876"/>
                    </a:cubicBezTo>
                    <a:cubicBezTo>
                      <a:pt x="66443" y="63689"/>
                      <a:pt x="50917" y="78738"/>
                      <a:pt x="33677" y="78738"/>
                    </a:cubicBezTo>
                    <a:cubicBezTo>
                      <a:pt x="25895" y="78310"/>
                      <a:pt x="18494" y="75214"/>
                      <a:pt x="12722" y="69975"/>
                    </a:cubicBezTo>
                    <a:lnTo>
                      <a:pt x="12722" y="83215"/>
                    </a:lnTo>
                    <a:lnTo>
                      <a:pt x="12722" y="108742"/>
                    </a:lnTo>
                    <a:lnTo>
                      <a:pt x="-137" y="108742"/>
                    </a:lnTo>
                    <a:close/>
                    <a:moveTo>
                      <a:pt x="53584" y="38447"/>
                    </a:moveTo>
                    <a:cubicBezTo>
                      <a:pt x="53584" y="21683"/>
                      <a:pt x="47869" y="10539"/>
                      <a:pt x="33677" y="10539"/>
                    </a:cubicBezTo>
                    <a:cubicBezTo>
                      <a:pt x="25895" y="11311"/>
                      <a:pt x="18684" y="14988"/>
                      <a:pt x="13484" y="20826"/>
                    </a:cubicBezTo>
                    <a:lnTo>
                      <a:pt x="13484" y="60450"/>
                    </a:lnTo>
                    <a:cubicBezTo>
                      <a:pt x="18456" y="65213"/>
                      <a:pt x="24990" y="68023"/>
                      <a:pt x="31867" y="68356"/>
                    </a:cubicBezTo>
                    <a:cubicBezTo>
                      <a:pt x="44345" y="68356"/>
                      <a:pt x="53584" y="57116"/>
                      <a:pt x="53584" y="3844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4"/>
              <p:cNvSpPr/>
              <p:nvPr/>
            </p:nvSpPr>
            <p:spPr>
              <a:xfrm>
                <a:off x="5710189" y="3337757"/>
                <a:ext cx="64198" cy="79343"/>
              </a:xfrm>
              <a:custGeom>
                <a:rect b="b" l="l" r="r" t="t"/>
                <a:pathLst>
                  <a:path extrusionOk="0" h="79343" w="64198">
                    <a:moveTo>
                      <a:pt x="-137" y="39495"/>
                    </a:moveTo>
                    <a:cubicBezTo>
                      <a:pt x="-137" y="14921"/>
                      <a:pt x="16436" y="-224"/>
                      <a:pt x="33867" y="-224"/>
                    </a:cubicBezTo>
                    <a:cubicBezTo>
                      <a:pt x="52917" y="-224"/>
                      <a:pt x="64061" y="13587"/>
                      <a:pt x="64061" y="35304"/>
                    </a:cubicBezTo>
                    <a:cubicBezTo>
                      <a:pt x="64042" y="37724"/>
                      <a:pt x="63852" y="40143"/>
                      <a:pt x="63490" y="42543"/>
                    </a:cubicBezTo>
                    <a:lnTo>
                      <a:pt x="12531" y="42543"/>
                    </a:lnTo>
                    <a:cubicBezTo>
                      <a:pt x="11845" y="56412"/>
                      <a:pt x="22542" y="68213"/>
                      <a:pt x="36410" y="68899"/>
                    </a:cubicBezTo>
                    <a:cubicBezTo>
                      <a:pt x="36829" y="68918"/>
                      <a:pt x="37258" y="68928"/>
                      <a:pt x="37677" y="68928"/>
                    </a:cubicBezTo>
                    <a:cubicBezTo>
                      <a:pt x="44488" y="68918"/>
                      <a:pt x="51136" y="66822"/>
                      <a:pt x="56727" y="62927"/>
                    </a:cubicBezTo>
                    <a:lnTo>
                      <a:pt x="61299" y="71309"/>
                    </a:lnTo>
                    <a:cubicBezTo>
                      <a:pt x="53946" y="76347"/>
                      <a:pt x="45259" y="79062"/>
                      <a:pt x="36344" y="79119"/>
                    </a:cubicBezTo>
                    <a:cubicBezTo>
                      <a:pt x="16246" y="79119"/>
                      <a:pt x="149" y="64355"/>
                      <a:pt x="149" y="39495"/>
                    </a:cubicBezTo>
                    <a:moveTo>
                      <a:pt x="53012" y="33399"/>
                    </a:moveTo>
                    <a:cubicBezTo>
                      <a:pt x="53012" y="18255"/>
                      <a:pt x="46250" y="9968"/>
                      <a:pt x="33962" y="9968"/>
                    </a:cubicBezTo>
                    <a:cubicBezTo>
                      <a:pt x="21666" y="10777"/>
                      <a:pt x="12160" y="21074"/>
                      <a:pt x="12341" y="333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4"/>
              <p:cNvSpPr/>
              <p:nvPr/>
            </p:nvSpPr>
            <p:spPr>
              <a:xfrm>
                <a:off x="5796867" y="3337567"/>
                <a:ext cx="60483" cy="78009"/>
              </a:xfrm>
              <a:custGeom>
                <a:rect b="b" l="l" r="r" t="t"/>
                <a:pathLst>
                  <a:path extrusionOk="0" h="78009" w="60483">
                    <a:moveTo>
                      <a:pt x="-137" y="1586"/>
                    </a:moveTo>
                    <a:lnTo>
                      <a:pt x="10436" y="1586"/>
                    </a:lnTo>
                    <a:lnTo>
                      <a:pt x="11484" y="12539"/>
                    </a:lnTo>
                    <a:lnTo>
                      <a:pt x="11960" y="12539"/>
                    </a:lnTo>
                    <a:cubicBezTo>
                      <a:pt x="18313" y="5005"/>
                      <a:pt x="27466" y="395"/>
                      <a:pt x="37296" y="-224"/>
                    </a:cubicBezTo>
                    <a:cubicBezTo>
                      <a:pt x="53203" y="-224"/>
                      <a:pt x="60347" y="10063"/>
                      <a:pt x="60347" y="29304"/>
                    </a:cubicBezTo>
                    <a:lnTo>
                      <a:pt x="60347" y="76929"/>
                    </a:lnTo>
                    <a:lnTo>
                      <a:pt x="47583" y="76929"/>
                    </a:lnTo>
                    <a:lnTo>
                      <a:pt x="47583" y="31113"/>
                    </a:lnTo>
                    <a:cubicBezTo>
                      <a:pt x="47583" y="17016"/>
                      <a:pt x="43297" y="10920"/>
                      <a:pt x="33296" y="10920"/>
                    </a:cubicBezTo>
                    <a:cubicBezTo>
                      <a:pt x="25047" y="11616"/>
                      <a:pt x="17503" y="15854"/>
                      <a:pt x="12626" y="22541"/>
                    </a:cubicBezTo>
                    <a:lnTo>
                      <a:pt x="12626" y="77786"/>
                    </a:lnTo>
                    <a:lnTo>
                      <a:pt x="-137" y="777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4"/>
              <p:cNvSpPr/>
              <p:nvPr/>
            </p:nvSpPr>
            <p:spPr>
              <a:xfrm>
                <a:off x="5914596" y="3311183"/>
                <a:ext cx="70866" cy="105347"/>
              </a:xfrm>
              <a:custGeom>
                <a:rect b="b" l="l" r="r" t="t"/>
                <a:pathLst>
                  <a:path extrusionOk="0" h="105347" w="70866">
                    <a:moveTo>
                      <a:pt x="-137" y="90454"/>
                    </a:moveTo>
                    <a:lnTo>
                      <a:pt x="7578" y="81500"/>
                    </a:lnTo>
                    <a:cubicBezTo>
                      <a:pt x="15008" y="89406"/>
                      <a:pt x="25314" y="93978"/>
                      <a:pt x="36153" y="94169"/>
                    </a:cubicBezTo>
                    <a:cubicBezTo>
                      <a:pt x="49584" y="94169"/>
                      <a:pt x="57489" y="87501"/>
                      <a:pt x="57489" y="77595"/>
                    </a:cubicBezTo>
                    <a:cubicBezTo>
                      <a:pt x="57489" y="67689"/>
                      <a:pt x="50155" y="63879"/>
                      <a:pt x="40535" y="59593"/>
                    </a:cubicBezTo>
                    <a:lnTo>
                      <a:pt x="25771" y="53116"/>
                    </a:lnTo>
                    <a:cubicBezTo>
                      <a:pt x="13979" y="49687"/>
                      <a:pt x="5692" y="39105"/>
                      <a:pt x="5197" y="26827"/>
                    </a:cubicBezTo>
                    <a:cubicBezTo>
                      <a:pt x="5197" y="11301"/>
                      <a:pt x="18723" y="-224"/>
                      <a:pt x="37296" y="-224"/>
                    </a:cubicBezTo>
                    <a:cubicBezTo>
                      <a:pt x="48621" y="-205"/>
                      <a:pt x="59461" y="4357"/>
                      <a:pt x="67395" y="12444"/>
                    </a:cubicBezTo>
                    <a:lnTo>
                      <a:pt x="60442" y="20731"/>
                    </a:lnTo>
                    <a:cubicBezTo>
                      <a:pt x="54308" y="14587"/>
                      <a:pt x="45974" y="11158"/>
                      <a:pt x="37296" y="11206"/>
                    </a:cubicBezTo>
                    <a:cubicBezTo>
                      <a:pt x="25866" y="11206"/>
                      <a:pt x="18246" y="16921"/>
                      <a:pt x="18246" y="26065"/>
                    </a:cubicBezTo>
                    <a:cubicBezTo>
                      <a:pt x="18246" y="35209"/>
                      <a:pt x="27200" y="39590"/>
                      <a:pt x="35201" y="43019"/>
                    </a:cubicBezTo>
                    <a:lnTo>
                      <a:pt x="49679" y="49306"/>
                    </a:lnTo>
                    <a:cubicBezTo>
                      <a:pt x="61490" y="54354"/>
                      <a:pt x="70729" y="61403"/>
                      <a:pt x="70729" y="76547"/>
                    </a:cubicBezTo>
                    <a:cubicBezTo>
                      <a:pt x="70729" y="91692"/>
                      <a:pt x="57394" y="105122"/>
                      <a:pt x="35963" y="105122"/>
                    </a:cubicBezTo>
                    <a:cubicBezTo>
                      <a:pt x="22475" y="105227"/>
                      <a:pt x="9540" y="99750"/>
                      <a:pt x="244" y="8997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4"/>
              <p:cNvSpPr/>
              <p:nvPr/>
            </p:nvSpPr>
            <p:spPr>
              <a:xfrm>
                <a:off x="6002131" y="3337757"/>
                <a:ext cx="70008" cy="79343"/>
              </a:xfrm>
              <a:custGeom>
                <a:rect b="b" l="l" r="r" t="t"/>
                <a:pathLst>
                  <a:path extrusionOk="0" h="79343" w="70008">
                    <a:moveTo>
                      <a:pt x="-137" y="39495"/>
                    </a:moveTo>
                    <a:cubicBezTo>
                      <a:pt x="-137" y="14349"/>
                      <a:pt x="16341" y="-224"/>
                      <a:pt x="34915" y="-224"/>
                    </a:cubicBezTo>
                    <a:cubicBezTo>
                      <a:pt x="53489" y="-224"/>
                      <a:pt x="69872" y="14349"/>
                      <a:pt x="69872" y="39495"/>
                    </a:cubicBezTo>
                    <a:cubicBezTo>
                      <a:pt x="69872" y="64642"/>
                      <a:pt x="53393" y="79119"/>
                      <a:pt x="34915" y="79119"/>
                    </a:cubicBezTo>
                    <a:cubicBezTo>
                      <a:pt x="16436" y="79119"/>
                      <a:pt x="-137" y="64451"/>
                      <a:pt x="-137" y="39495"/>
                    </a:cubicBezTo>
                    <a:moveTo>
                      <a:pt x="57013" y="39495"/>
                    </a:moveTo>
                    <a:cubicBezTo>
                      <a:pt x="57013" y="22255"/>
                      <a:pt x="48155" y="10444"/>
                      <a:pt x="35201" y="10444"/>
                    </a:cubicBezTo>
                    <a:cubicBezTo>
                      <a:pt x="22247" y="10444"/>
                      <a:pt x="13389" y="22255"/>
                      <a:pt x="13389" y="39495"/>
                    </a:cubicBezTo>
                    <a:cubicBezTo>
                      <a:pt x="13389" y="56736"/>
                      <a:pt x="22151" y="68070"/>
                      <a:pt x="35201" y="68070"/>
                    </a:cubicBezTo>
                    <a:cubicBezTo>
                      <a:pt x="48250" y="68070"/>
                      <a:pt x="57013" y="56450"/>
                      <a:pt x="57013" y="3949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4"/>
              <p:cNvSpPr/>
              <p:nvPr/>
            </p:nvSpPr>
            <p:spPr>
              <a:xfrm>
                <a:off x="6087856" y="3302419"/>
                <a:ext cx="85820" cy="114300"/>
              </a:xfrm>
              <a:custGeom>
                <a:rect b="b" l="l" r="r" t="t"/>
                <a:pathLst>
                  <a:path extrusionOk="0" h="114300" w="85820">
                    <a:moveTo>
                      <a:pt x="49584" y="89121"/>
                    </a:moveTo>
                    <a:lnTo>
                      <a:pt x="49584" y="47306"/>
                    </a:lnTo>
                    <a:lnTo>
                      <a:pt x="-137" y="47306"/>
                    </a:lnTo>
                    <a:lnTo>
                      <a:pt x="-137" y="37781"/>
                    </a:lnTo>
                    <a:lnTo>
                      <a:pt x="10722" y="37019"/>
                    </a:lnTo>
                    <a:lnTo>
                      <a:pt x="50631" y="37019"/>
                    </a:lnTo>
                    <a:lnTo>
                      <a:pt x="52155" y="15873"/>
                    </a:lnTo>
                    <a:lnTo>
                      <a:pt x="62918" y="15873"/>
                    </a:lnTo>
                    <a:lnTo>
                      <a:pt x="62918" y="36733"/>
                    </a:lnTo>
                    <a:lnTo>
                      <a:pt x="83397" y="36733"/>
                    </a:lnTo>
                    <a:lnTo>
                      <a:pt x="83397" y="47211"/>
                    </a:lnTo>
                    <a:lnTo>
                      <a:pt x="62918" y="47211"/>
                    </a:lnTo>
                    <a:lnTo>
                      <a:pt x="62918" y="89216"/>
                    </a:lnTo>
                    <a:cubicBezTo>
                      <a:pt x="62918" y="98741"/>
                      <a:pt x="65871" y="103884"/>
                      <a:pt x="74539" y="103884"/>
                    </a:cubicBezTo>
                    <a:cubicBezTo>
                      <a:pt x="77530" y="103722"/>
                      <a:pt x="80473" y="103008"/>
                      <a:pt x="83207" y="101789"/>
                    </a:cubicBezTo>
                    <a:lnTo>
                      <a:pt x="85683" y="111314"/>
                    </a:lnTo>
                    <a:cubicBezTo>
                      <a:pt x="81159" y="112962"/>
                      <a:pt x="76396" y="113895"/>
                      <a:pt x="71586" y="114076"/>
                    </a:cubicBezTo>
                    <a:cubicBezTo>
                      <a:pt x="55489" y="114076"/>
                      <a:pt x="50060" y="103884"/>
                      <a:pt x="50060" y="88835"/>
                    </a:cubicBezTo>
                    <a:moveTo>
                      <a:pt x="9388" y="24922"/>
                    </a:moveTo>
                    <a:cubicBezTo>
                      <a:pt x="9388" y="9587"/>
                      <a:pt x="16436" y="-224"/>
                      <a:pt x="31581" y="-224"/>
                    </a:cubicBezTo>
                    <a:cubicBezTo>
                      <a:pt x="35877" y="-196"/>
                      <a:pt x="40125" y="719"/>
                      <a:pt x="44059" y="2443"/>
                    </a:cubicBezTo>
                    <a:lnTo>
                      <a:pt x="41392" y="11968"/>
                    </a:lnTo>
                    <a:cubicBezTo>
                      <a:pt x="38706" y="10720"/>
                      <a:pt x="35782" y="10072"/>
                      <a:pt x="32819" y="10063"/>
                    </a:cubicBezTo>
                    <a:cubicBezTo>
                      <a:pt x="25676" y="10063"/>
                      <a:pt x="22151" y="15016"/>
                      <a:pt x="22151" y="24827"/>
                    </a:cubicBezTo>
                    <a:lnTo>
                      <a:pt x="22151" y="112933"/>
                    </a:lnTo>
                    <a:lnTo>
                      <a:pt x="9388" y="1129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4"/>
              <p:cNvSpPr/>
              <p:nvPr/>
            </p:nvSpPr>
            <p:spPr>
              <a:xfrm>
                <a:off x="6183106" y="3339377"/>
                <a:ext cx="104108" cy="76200"/>
              </a:xfrm>
              <a:custGeom>
                <a:rect b="b" l="l" r="r" t="t"/>
                <a:pathLst>
                  <a:path extrusionOk="0" h="76200" w="104108">
                    <a:moveTo>
                      <a:pt x="-137" y="-224"/>
                    </a:moveTo>
                    <a:lnTo>
                      <a:pt x="12912" y="-224"/>
                    </a:lnTo>
                    <a:lnTo>
                      <a:pt x="24152" y="43496"/>
                    </a:lnTo>
                    <a:cubicBezTo>
                      <a:pt x="25771" y="50639"/>
                      <a:pt x="27200" y="57497"/>
                      <a:pt x="28628" y="64546"/>
                    </a:cubicBezTo>
                    <a:lnTo>
                      <a:pt x="29295" y="64546"/>
                    </a:lnTo>
                    <a:cubicBezTo>
                      <a:pt x="30915" y="57497"/>
                      <a:pt x="32534" y="50544"/>
                      <a:pt x="34439" y="43496"/>
                    </a:cubicBezTo>
                    <a:lnTo>
                      <a:pt x="46059" y="-224"/>
                    </a:lnTo>
                    <a:lnTo>
                      <a:pt x="58537" y="-224"/>
                    </a:lnTo>
                    <a:lnTo>
                      <a:pt x="70348" y="43496"/>
                    </a:lnTo>
                    <a:cubicBezTo>
                      <a:pt x="72253" y="50639"/>
                      <a:pt x="73872" y="57497"/>
                      <a:pt x="75587" y="64546"/>
                    </a:cubicBezTo>
                    <a:lnTo>
                      <a:pt x="76063" y="64546"/>
                    </a:lnTo>
                    <a:cubicBezTo>
                      <a:pt x="77682" y="57497"/>
                      <a:pt x="79111" y="50639"/>
                      <a:pt x="80730" y="43496"/>
                    </a:cubicBezTo>
                    <a:lnTo>
                      <a:pt x="91779" y="-224"/>
                    </a:lnTo>
                    <a:lnTo>
                      <a:pt x="103971" y="-224"/>
                    </a:lnTo>
                    <a:lnTo>
                      <a:pt x="83588" y="75976"/>
                    </a:lnTo>
                    <a:lnTo>
                      <a:pt x="67967" y="75976"/>
                    </a:lnTo>
                    <a:lnTo>
                      <a:pt x="57013" y="34923"/>
                    </a:lnTo>
                    <a:cubicBezTo>
                      <a:pt x="55108" y="27780"/>
                      <a:pt x="53679" y="20826"/>
                      <a:pt x="51869" y="13111"/>
                    </a:cubicBezTo>
                    <a:lnTo>
                      <a:pt x="51203" y="13111"/>
                    </a:lnTo>
                    <a:cubicBezTo>
                      <a:pt x="49584" y="20826"/>
                      <a:pt x="48059" y="27970"/>
                      <a:pt x="46059" y="35114"/>
                    </a:cubicBezTo>
                    <a:lnTo>
                      <a:pt x="35582" y="75976"/>
                    </a:lnTo>
                    <a:lnTo>
                      <a:pt x="20627" y="759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4"/>
              <p:cNvSpPr/>
              <p:nvPr/>
            </p:nvSpPr>
            <p:spPr>
              <a:xfrm>
                <a:off x="6301406" y="3337662"/>
                <a:ext cx="65722" cy="79819"/>
              </a:xfrm>
              <a:custGeom>
                <a:rect b="b" l="l" r="r" t="t"/>
                <a:pathLst>
                  <a:path extrusionOk="0" h="79819" w="65722">
                    <a:moveTo>
                      <a:pt x="-137" y="39590"/>
                    </a:moveTo>
                    <a:cubicBezTo>
                      <a:pt x="-137" y="15016"/>
                      <a:pt x="15484" y="-224"/>
                      <a:pt x="32724" y="-224"/>
                    </a:cubicBezTo>
                    <a:cubicBezTo>
                      <a:pt x="40868" y="-100"/>
                      <a:pt x="48602" y="3338"/>
                      <a:pt x="54155" y="9301"/>
                    </a:cubicBezTo>
                    <a:lnTo>
                      <a:pt x="54155" y="9301"/>
                    </a:lnTo>
                    <a:lnTo>
                      <a:pt x="55203" y="1872"/>
                    </a:lnTo>
                    <a:lnTo>
                      <a:pt x="65585" y="1872"/>
                    </a:lnTo>
                    <a:lnTo>
                      <a:pt x="65585" y="77690"/>
                    </a:lnTo>
                    <a:lnTo>
                      <a:pt x="55013" y="77690"/>
                    </a:lnTo>
                    <a:lnTo>
                      <a:pt x="53965" y="68832"/>
                    </a:lnTo>
                    <a:lnTo>
                      <a:pt x="53965" y="68832"/>
                    </a:lnTo>
                    <a:cubicBezTo>
                      <a:pt x="47993" y="75252"/>
                      <a:pt x="39763" y="79110"/>
                      <a:pt x="31010" y="79596"/>
                    </a:cubicBezTo>
                    <a:cubicBezTo>
                      <a:pt x="11960" y="79596"/>
                      <a:pt x="-137" y="65213"/>
                      <a:pt x="-137" y="40067"/>
                    </a:cubicBezTo>
                    <a:moveTo>
                      <a:pt x="53203" y="58545"/>
                    </a:moveTo>
                    <a:lnTo>
                      <a:pt x="53203" y="18826"/>
                    </a:lnTo>
                    <a:cubicBezTo>
                      <a:pt x="48288" y="13930"/>
                      <a:pt x="41668" y="11130"/>
                      <a:pt x="34724" y="11015"/>
                    </a:cubicBezTo>
                    <a:cubicBezTo>
                      <a:pt x="22628" y="11015"/>
                      <a:pt x="13007" y="22636"/>
                      <a:pt x="13007" y="39590"/>
                    </a:cubicBezTo>
                    <a:cubicBezTo>
                      <a:pt x="13007" y="56545"/>
                      <a:pt x="20532" y="68165"/>
                      <a:pt x="33772" y="68165"/>
                    </a:cubicBezTo>
                    <a:cubicBezTo>
                      <a:pt x="41306" y="67632"/>
                      <a:pt x="48240" y="63889"/>
                      <a:pt x="52822" y="5787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4"/>
              <p:cNvSpPr/>
              <p:nvPr/>
            </p:nvSpPr>
            <p:spPr>
              <a:xfrm>
                <a:off x="6396561" y="3337544"/>
                <a:ext cx="41624" cy="78032"/>
              </a:xfrm>
              <a:custGeom>
                <a:rect b="b" l="l" r="r" t="t"/>
                <a:pathLst>
                  <a:path extrusionOk="0" h="78032" w="41624">
                    <a:moveTo>
                      <a:pt x="244" y="1609"/>
                    </a:moveTo>
                    <a:lnTo>
                      <a:pt x="10817" y="1609"/>
                    </a:lnTo>
                    <a:lnTo>
                      <a:pt x="11960" y="15420"/>
                    </a:lnTo>
                    <a:lnTo>
                      <a:pt x="11960" y="15420"/>
                    </a:lnTo>
                    <a:cubicBezTo>
                      <a:pt x="15732" y="6657"/>
                      <a:pt x="23990" y="666"/>
                      <a:pt x="33486" y="-201"/>
                    </a:cubicBezTo>
                    <a:cubicBezTo>
                      <a:pt x="36239" y="-344"/>
                      <a:pt x="38982" y="180"/>
                      <a:pt x="41487" y="1323"/>
                    </a:cubicBezTo>
                    <a:lnTo>
                      <a:pt x="39106" y="12562"/>
                    </a:lnTo>
                    <a:cubicBezTo>
                      <a:pt x="36763" y="11696"/>
                      <a:pt x="34277" y="11277"/>
                      <a:pt x="31772" y="11324"/>
                    </a:cubicBezTo>
                    <a:cubicBezTo>
                      <a:pt x="25390" y="11324"/>
                      <a:pt x="17770" y="15896"/>
                      <a:pt x="12722" y="28755"/>
                    </a:cubicBezTo>
                    <a:lnTo>
                      <a:pt x="12722" y="77809"/>
                    </a:lnTo>
                    <a:lnTo>
                      <a:pt x="-137" y="778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4"/>
              <p:cNvSpPr/>
              <p:nvPr/>
            </p:nvSpPr>
            <p:spPr>
              <a:xfrm>
                <a:off x="6447615" y="3337757"/>
                <a:ext cx="64198" cy="79343"/>
              </a:xfrm>
              <a:custGeom>
                <a:rect b="b" l="l" r="r" t="t"/>
                <a:pathLst>
                  <a:path extrusionOk="0" h="79343" w="64198">
                    <a:moveTo>
                      <a:pt x="-137" y="39495"/>
                    </a:moveTo>
                    <a:cubicBezTo>
                      <a:pt x="-137" y="14921"/>
                      <a:pt x="16437" y="-224"/>
                      <a:pt x="33867" y="-224"/>
                    </a:cubicBezTo>
                    <a:cubicBezTo>
                      <a:pt x="52917" y="-224"/>
                      <a:pt x="64062" y="13587"/>
                      <a:pt x="64062" y="35304"/>
                    </a:cubicBezTo>
                    <a:cubicBezTo>
                      <a:pt x="64043" y="37724"/>
                      <a:pt x="63852" y="40143"/>
                      <a:pt x="63490" y="42543"/>
                    </a:cubicBezTo>
                    <a:lnTo>
                      <a:pt x="12531" y="42543"/>
                    </a:lnTo>
                    <a:cubicBezTo>
                      <a:pt x="11798" y="56355"/>
                      <a:pt x="22399" y="68156"/>
                      <a:pt x="36210" y="68890"/>
                    </a:cubicBezTo>
                    <a:cubicBezTo>
                      <a:pt x="36696" y="68918"/>
                      <a:pt x="37192" y="68928"/>
                      <a:pt x="37677" y="68928"/>
                    </a:cubicBezTo>
                    <a:cubicBezTo>
                      <a:pt x="44488" y="68918"/>
                      <a:pt x="51136" y="66822"/>
                      <a:pt x="56727" y="62927"/>
                    </a:cubicBezTo>
                    <a:lnTo>
                      <a:pt x="61299" y="71309"/>
                    </a:lnTo>
                    <a:cubicBezTo>
                      <a:pt x="53946" y="76347"/>
                      <a:pt x="45259" y="79062"/>
                      <a:pt x="36344" y="79119"/>
                    </a:cubicBezTo>
                    <a:cubicBezTo>
                      <a:pt x="16246" y="79119"/>
                      <a:pt x="149" y="64355"/>
                      <a:pt x="149" y="39495"/>
                    </a:cubicBezTo>
                    <a:moveTo>
                      <a:pt x="53013" y="33399"/>
                    </a:moveTo>
                    <a:cubicBezTo>
                      <a:pt x="53013" y="18255"/>
                      <a:pt x="46250" y="9968"/>
                      <a:pt x="34439" y="9968"/>
                    </a:cubicBezTo>
                    <a:cubicBezTo>
                      <a:pt x="22104" y="10730"/>
                      <a:pt x="12550" y="21045"/>
                      <a:pt x="12722" y="333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4"/>
              <p:cNvSpPr/>
              <p:nvPr/>
            </p:nvSpPr>
            <p:spPr>
              <a:xfrm>
                <a:off x="6563058" y="3311183"/>
                <a:ext cx="70961" cy="105347"/>
              </a:xfrm>
              <a:custGeom>
                <a:rect b="b" l="l" r="r" t="t"/>
                <a:pathLst>
                  <a:path extrusionOk="0" h="105347" w="70961">
                    <a:moveTo>
                      <a:pt x="-137" y="90454"/>
                    </a:moveTo>
                    <a:lnTo>
                      <a:pt x="7673" y="81500"/>
                    </a:lnTo>
                    <a:cubicBezTo>
                      <a:pt x="15074" y="89444"/>
                      <a:pt x="25390" y="94016"/>
                      <a:pt x="36248" y="94169"/>
                    </a:cubicBezTo>
                    <a:cubicBezTo>
                      <a:pt x="49679" y="94169"/>
                      <a:pt x="57584" y="87501"/>
                      <a:pt x="57584" y="77595"/>
                    </a:cubicBezTo>
                    <a:cubicBezTo>
                      <a:pt x="57584" y="67689"/>
                      <a:pt x="50250" y="63879"/>
                      <a:pt x="40630" y="59593"/>
                    </a:cubicBezTo>
                    <a:lnTo>
                      <a:pt x="25961" y="53116"/>
                    </a:lnTo>
                    <a:cubicBezTo>
                      <a:pt x="14131" y="49725"/>
                      <a:pt x="5797" y="39124"/>
                      <a:pt x="5292" y="26827"/>
                    </a:cubicBezTo>
                    <a:cubicBezTo>
                      <a:pt x="5292" y="11301"/>
                      <a:pt x="18818" y="-224"/>
                      <a:pt x="37391" y="-224"/>
                    </a:cubicBezTo>
                    <a:cubicBezTo>
                      <a:pt x="48717" y="-205"/>
                      <a:pt x="59556" y="4357"/>
                      <a:pt x="67490" y="12444"/>
                    </a:cubicBezTo>
                    <a:lnTo>
                      <a:pt x="60537" y="20731"/>
                    </a:lnTo>
                    <a:cubicBezTo>
                      <a:pt x="54403" y="14587"/>
                      <a:pt x="46069" y="11158"/>
                      <a:pt x="37391" y="11206"/>
                    </a:cubicBezTo>
                    <a:cubicBezTo>
                      <a:pt x="25961" y="11206"/>
                      <a:pt x="18341" y="16921"/>
                      <a:pt x="18341" y="26065"/>
                    </a:cubicBezTo>
                    <a:cubicBezTo>
                      <a:pt x="18341" y="35209"/>
                      <a:pt x="27295" y="39590"/>
                      <a:pt x="35296" y="43019"/>
                    </a:cubicBezTo>
                    <a:lnTo>
                      <a:pt x="49774" y="49306"/>
                    </a:lnTo>
                    <a:cubicBezTo>
                      <a:pt x="61585" y="54354"/>
                      <a:pt x="70824" y="61403"/>
                      <a:pt x="70824" y="76547"/>
                    </a:cubicBezTo>
                    <a:cubicBezTo>
                      <a:pt x="70824" y="91692"/>
                      <a:pt x="57489" y="105122"/>
                      <a:pt x="36058" y="105122"/>
                    </a:cubicBezTo>
                    <a:cubicBezTo>
                      <a:pt x="22570" y="105227"/>
                      <a:pt x="9635" y="99750"/>
                      <a:pt x="339" y="8997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4"/>
              <p:cNvSpPr/>
              <p:nvPr/>
            </p:nvSpPr>
            <p:spPr>
              <a:xfrm>
                <a:off x="6655450" y="3337567"/>
                <a:ext cx="66484" cy="108966"/>
              </a:xfrm>
              <a:custGeom>
                <a:rect b="b" l="l" r="r" t="t"/>
                <a:pathLst>
                  <a:path extrusionOk="0" h="108966" w="66484">
                    <a:moveTo>
                      <a:pt x="625" y="1586"/>
                    </a:moveTo>
                    <a:lnTo>
                      <a:pt x="11198" y="1586"/>
                    </a:lnTo>
                    <a:lnTo>
                      <a:pt x="12246" y="10349"/>
                    </a:lnTo>
                    <a:lnTo>
                      <a:pt x="12246" y="10349"/>
                    </a:lnTo>
                    <a:cubicBezTo>
                      <a:pt x="18875" y="4177"/>
                      <a:pt x="27409" y="443"/>
                      <a:pt x="36439" y="-224"/>
                    </a:cubicBezTo>
                    <a:cubicBezTo>
                      <a:pt x="55489" y="-224"/>
                      <a:pt x="66348" y="14921"/>
                      <a:pt x="66348" y="37876"/>
                    </a:cubicBezTo>
                    <a:cubicBezTo>
                      <a:pt x="66348" y="63689"/>
                      <a:pt x="50917" y="78738"/>
                      <a:pt x="33677" y="78738"/>
                    </a:cubicBezTo>
                    <a:cubicBezTo>
                      <a:pt x="25866" y="78310"/>
                      <a:pt x="18437" y="75214"/>
                      <a:pt x="12626" y="69975"/>
                    </a:cubicBezTo>
                    <a:lnTo>
                      <a:pt x="12626" y="83215"/>
                    </a:lnTo>
                    <a:lnTo>
                      <a:pt x="12626" y="108742"/>
                    </a:lnTo>
                    <a:lnTo>
                      <a:pt x="-137" y="108742"/>
                    </a:lnTo>
                    <a:close/>
                    <a:moveTo>
                      <a:pt x="53584" y="38447"/>
                    </a:moveTo>
                    <a:cubicBezTo>
                      <a:pt x="53584" y="21683"/>
                      <a:pt x="47869" y="10539"/>
                      <a:pt x="33582" y="10539"/>
                    </a:cubicBezTo>
                    <a:cubicBezTo>
                      <a:pt x="25790" y="11235"/>
                      <a:pt x="18551" y="14845"/>
                      <a:pt x="13293" y="20636"/>
                    </a:cubicBezTo>
                    <a:lnTo>
                      <a:pt x="13293" y="60260"/>
                    </a:lnTo>
                    <a:cubicBezTo>
                      <a:pt x="18303" y="64965"/>
                      <a:pt x="24809" y="67765"/>
                      <a:pt x="31676" y="68165"/>
                    </a:cubicBezTo>
                    <a:cubicBezTo>
                      <a:pt x="44250" y="68165"/>
                      <a:pt x="53489" y="56926"/>
                      <a:pt x="53489" y="3825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4"/>
              <p:cNvSpPr/>
              <p:nvPr/>
            </p:nvSpPr>
            <p:spPr>
              <a:xfrm>
                <a:off x="6740794" y="3337757"/>
                <a:ext cx="64106" cy="79343"/>
              </a:xfrm>
              <a:custGeom>
                <a:rect b="b" l="l" r="r" t="t"/>
                <a:pathLst>
                  <a:path extrusionOk="0" h="79343" w="64106">
                    <a:moveTo>
                      <a:pt x="-137" y="39495"/>
                    </a:moveTo>
                    <a:cubicBezTo>
                      <a:pt x="-137" y="14921"/>
                      <a:pt x="16437" y="-224"/>
                      <a:pt x="33772" y="-224"/>
                    </a:cubicBezTo>
                    <a:cubicBezTo>
                      <a:pt x="52822" y="-224"/>
                      <a:pt x="63966" y="13587"/>
                      <a:pt x="63966" y="35304"/>
                    </a:cubicBezTo>
                    <a:cubicBezTo>
                      <a:pt x="63995" y="37733"/>
                      <a:pt x="63804" y="40153"/>
                      <a:pt x="63395" y="42543"/>
                    </a:cubicBezTo>
                    <a:lnTo>
                      <a:pt x="12436" y="42543"/>
                    </a:lnTo>
                    <a:cubicBezTo>
                      <a:pt x="11750" y="56412"/>
                      <a:pt x="22447" y="68213"/>
                      <a:pt x="36315" y="68899"/>
                    </a:cubicBezTo>
                    <a:cubicBezTo>
                      <a:pt x="36734" y="68918"/>
                      <a:pt x="37163" y="68928"/>
                      <a:pt x="37582" y="68928"/>
                    </a:cubicBezTo>
                    <a:cubicBezTo>
                      <a:pt x="44393" y="68890"/>
                      <a:pt x="51031" y="66794"/>
                      <a:pt x="56632" y="62927"/>
                    </a:cubicBezTo>
                    <a:lnTo>
                      <a:pt x="61204" y="71309"/>
                    </a:lnTo>
                    <a:cubicBezTo>
                      <a:pt x="53841" y="76329"/>
                      <a:pt x="45154" y="79053"/>
                      <a:pt x="36249" y="79119"/>
                    </a:cubicBezTo>
                    <a:cubicBezTo>
                      <a:pt x="16056" y="79119"/>
                      <a:pt x="54" y="64355"/>
                      <a:pt x="54" y="39495"/>
                    </a:cubicBezTo>
                    <a:moveTo>
                      <a:pt x="52917" y="33399"/>
                    </a:moveTo>
                    <a:cubicBezTo>
                      <a:pt x="52917" y="18255"/>
                      <a:pt x="46059" y="9968"/>
                      <a:pt x="33867" y="9968"/>
                    </a:cubicBezTo>
                    <a:cubicBezTo>
                      <a:pt x="21561" y="10777"/>
                      <a:pt x="12027" y="21065"/>
                      <a:pt x="12150" y="333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4"/>
              <p:cNvSpPr/>
              <p:nvPr/>
            </p:nvSpPr>
            <p:spPr>
              <a:xfrm>
                <a:off x="6821636" y="3337757"/>
                <a:ext cx="60128" cy="78867"/>
              </a:xfrm>
              <a:custGeom>
                <a:rect b="b" l="l" r="r" t="t"/>
                <a:pathLst>
                  <a:path extrusionOk="0" h="78867" w="60128">
                    <a:moveTo>
                      <a:pt x="-17" y="39496"/>
                    </a:moveTo>
                    <a:cubicBezTo>
                      <a:pt x="-1645" y="19255"/>
                      <a:pt x="13433" y="1529"/>
                      <a:pt x="33674" y="-109"/>
                    </a:cubicBezTo>
                    <a:cubicBezTo>
                      <a:pt x="34569" y="-176"/>
                      <a:pt x="35474" y="-214"/>
                      <a:pt x="36369" y="-224"/>
                    </a:cubicBezTo>
                    <a:cubicBezTo>
                      <a:pt x="44637" y="-252"/>
                      <a:pt x="52590" y="2920"/>
                      <a:pt x="58562" y="8635"/>
                    </a:cubicBezTo>
                    <a:lnTo>
                      <a:pt x="51990" y="17112"/>
                    </a:lnTo>
                    <a:cubicBezTo>
                      <a:pt x="48066" y="13026"/>
                      <a:pt x="42703" y="10635"/>
                      <a:pt x="37036" y="10444"/>
                    </a:cubicBezTo>
                    <a:cubicBezTo>
                      <a:pt x="23320" y="10444"/>
                      <a:pt x="13223" y="22255"/>
                      <a:pt x="13223" y="39496"/>
                    </a:cubicBezTo>
                    <a:cubicBezTo>
                      <a:pt x="13223" y="56736"/>
                      <a:pt x="22748" y="68071"/>
                      <a:pt x="36655" y="68071"/>
                    </a:cubicBezTo>
                    <a:cubicBezTo>
                      <a:pt x="43284" y="67823"/>
                      <a:pt x="49590" y="65137"/>
                      <a:pt x="54371" y="60546"/>
                    </a:cubicBezTo>
                    <a:lnTo>
                      <a:pt x="59991" y="69118"/>
                    </a:lnTo>
                    <a:cubicBezTo>
                      <a:pt x="53276" y="75195"/>
                      <a:pt x="44561" y="78586"/>
                      <a:pt x="35512" y="78643"/>
                    </a:cubicBezTo>
                    <a:cubicBezTo>
                      <a:pt x="15319" y="78643"/>
                      <a:pt x="-17" y="64070"/>
                      <a:pt x="-17" y="3901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4"/>
              <p:cNvSpPr/>
              <p:nvPr/>
            </p:nvSpPr>
            <p:spPr>
              <a:xfrm>
                <a:off x="6899862" y="3306801"/>
                <a:ext cx="17716" cy="108775"/>
              </a:xfrm>
              <a:custGeom>
                <a:rect b="b" l="l" r="r" t="t"/>
                <a:pathLst>
                  <a:path extrusionOk="0" h="108775" w="17716">
                    <a:moveTo>
                      <a:pt x="-137" y="8634"/>
                    </a:moveTo>
                    <a:cubicBezTo>
                      <a:pt x="-137" y="3739"/>
                      <a:pt x="3825" y="-224"/>
                      <a:pt x="8721" y="-224"/>
                    </a:cubicBezTo>
                    <a:cubicBezTo>
                      <a:pt x="13617" y="-224"/>
                      <a:pt x="17579" y="3739"/>
                      <a:pt x="17579" y="8634"/>
                    </a:cubicBezTo>
                    <a:cubicBezTo>
                      <a:pt x="17579" y="13530"/>
                      <a:pt x="13617" y="17493"/>
                      <a:pt x="8721" y="17493"/>
                    </a:cubicBezTo>
                    <a:cubicBezTo>
                      <a:pt x="3825" y="17493"/>
                      <a:pt x="-137" y="13530"/>
                      <a:pt x="-137" y="8634"/>
                    </a:cubicBezTo>
                    <a:moveTo>
                      <a:pt x="2244" y="32542"/>
                    </a:moveTo>
                    <a:lnTo>
                      <a:pt x="15008" y="32542"/>
                    </a:lnTo>
                    <a:lnTo>
                      <a:pt x="15008" y="108552"/>
                    </a:lnTo>
                    <a:lnTo>
                      <a:pt x="2244" y="1085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4"/>
              <p:cNvSpPr/>
              <p:nvPr/>
            </p:nvSpPr>
            <p:spPr>
              <a:xfrm>
                <a:off x="6939009" y="3337662"/>
                <a:ext cx="65722" cy="79819"/>
              </a:xfrm>
              <a:custGeom>
                <a:rect b="b" l="l" r="r" t="t"/>
                <a:pathLst>
                  <a:path extrusionOk="0" h="79819" w="65722">
                    <a:moveTo>
                      <a:pt x="-137" y="39590"/>
                    </a:moveTo>
                    <a:cubicBezTo>
                      <a:pt x="-137" y="15016"/>
                      <a:pt x="15484" y="-224"/>
                      <a:pt x="32724" y="-224"/>
                    </a:cubicBezTo>
                    <a:cubicBezTo>
                      <a:pt x="40868" y="-100"/>
                      <a:pt x="48602" y="3338"/>
                      <a:pt x="54156" y="9301"/>
                    </a:cubicBezTo>
                    <a:lnTo>
                      <a:pt x="54156" y="9301"/>
                    </a:lnTo>
                    <a:lnTo>
                      <a:pt x="55204" y="1872"/>
                    </a:lnTo>
                    <a:lnTo>
                      <a:pt x="65586" y="1872"/>
                    </a:lnTo>
                    <a:lnTo>
                      <a:pt x="65586" y="77690"/>
                    </a:lnTo>
                    <a:lnTo>
                      <a:pt x="55013" y="77690"/>
                    </a:lnTo>
                    <a:lnTo>
                      <a:pt x="53965" y="68832"/>
                    </a:lnTo>
                    <a:lnTo>
                      <a:pt x="53965" y="68832"/>
                    </a:lnTo>
                    <a:cubicBezTo>
                      <a:pt x="47993" y="75252"/>
                      <a:pt x="39763" y="79110"/>
                      <a:pt x="31010" y="79596"/>
                    </a:cubicBezTo>
                    <a:cubicBezTo>
                      <a:pt x="11960" y="79596"/>
                      <a:pt x="-137" y="65213"/>
                      <a:pt x="-137" y="40067"/>
                    </a:cubicBezTo>
                    <a:moveTo>
                      <a:pt x="53203" y="58545"/>
                    </a:moveTo>
                    <a:lnTo>
                      <a:pt x="53203" y="18826"/>
                    </a:lnTo>
                    <a:cubicBezTo>
                      <a:pt x="48241" y="13882"/>
                      <a:pt x="41535" y="11073"/>
                      <a:pt x="34534" y="11015"/>
                    </a:cubicBezTo>
                    <a:cubicBezTo>
                      <a:pt x="22437" y="11015"/>
                      <a:pt x="12817" y="22636"/>
                      <a:pt x="12817" y="39590"/>
                    </a:cubicBezTo>
                    <a:cubicBezTo>
                      <a:pt x="12817" y="56545"/>
                      <a:pt x="20342" y="68165"/>
                      <a:pt x="33582" y="68165"/>
                    </a:cubicBezTo>
                    <a:cubicBezTo>
                      <a:pt x="41116" y="67632"/>
                      <a:pt x="48050" y="63889"/>
                      <a:pt x="52632" y="5787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4"/>
              <p:cNvSpPr/>
              <p:nvPr/>
            </p:nvSpPr>
            <p:spPr>
              <a:xfrm>
                <a:off x="7034545" y="3304325"/>
                <a:ext cx="12763" cy="110871"/>
              </a:xfrm>
              <a:custGeom>
                <a:rect b="b" l="l" r="r" t="t"/>
                <a:pathLst>
                  <a:path extrusionOk="0" h="110871" w="12763">
                    <a:moveTo>
                      <a:pt x="0" y="0"/>
                    </a:moveTo>
                    <a:lnTo>
                      <a:pt x="12763" y="0"/>
                    </a:lnTo>
                    <a:lnTo>
                      <a:pt x="1276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4"/>
              <p:cNvSpPr/>
              <p:nvPr/>
            </p:nvSpPr>
            <p:spPr>
              <a:xfrm>
                <a:off x="7074360" y="3307715"/>
                <a:ext cx="17621" cy="107861"/>
              </a:xfrm>
              <a:custGeom>
                <a:rect b="b" l="l" r="r" t="t"/>
                <a:pathLst>
                  <a:path extrusionOk="0" h="107861" w="17621">
                    <a:moveTo>
                      <a:pt x="-137" y="7720"/>
                    </a:moveTo>
                    <a:cubicBezTo>
                      <a:pt x="368" y="2853"/>
                      <a:pt x="4721" y="-681"/>
                      <a:pt x="9588" y="-176"/>
                    </a:cubicBezTo>
                    <a:cubicBezTo>
                      <a:pt x="13760" y="262"/>
                      <a:pt x="17046" y="3558"/>
                      <a:pt x="17484" y="7720"/>
                    </a:cubicBezTo>
                    <a:cubicBezTo>
                      <a:pt x="16979" y="12587"/>
                      <a:pt x="12626" y="16121"/>
                      <a:pt x="7759" y="15616"/>
                    </a:cubicBezTo>
                    <a:cubicBezTo>
                      <a:pt x="3587" y="15178"/>
                      <a:pt x="301" y="11883"/>
                      <a:pt x="-137" y="7720"/>
                    </a:cubicBezTo>
                    <a:moveTo>
                      <a:pt x="2149" y="31628"/>
                    </a:moveTo>
                    <a:lnTo>
                      <a:pt x="15008" y="31628"/>
                    </a:lnTo>
                    <a:lnTo>
                      <a:pt x="15008" y="107638"/>
                    </a:lnTo>
                    <a:lnTo>
                      <a:pt x="2149" y="1076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4"/>
              <p:cNvSpPr/>
              <p:nvPr/>
            </p:nvSpPr>
            <p:spPr>
              <a:xfrm>
                <a:off x="7110079" y="3337662"/>
                <a:ext cx="56197" cy="79343"/>
              </a:xfrm>
              <a:custGeom>
                <a:rect b="b" l="l" r="r" t="t"/>
                <a:pathLst>
                  <a:path extrusionOk="0" h="79343" w="56197">
                    <a:moveTo>
                      <a:pt x="244" y="68642"/>
                    </a:moveTo>
                    <a:lnTo>
                      <a:pt x="6530" y="60260"/>
                    </a:lnTo>
                    <a:cubicBezTo>
                      <a:pt x="12645" y="65803"/>
                      <a:pt x="20561" y="68956"/>
                      <a:pt x="28819" y="69118"/>
                    </a:cubicBezTo>
                    <a:cubicBezTo>
                      <a:pt x="38820" y="69118"/>
                      <a:pt x="43678" y="63879"/>
                      <a:pt x="43678" y="57402"/>
                    </a:cubicBezTo>
                    <a:cubicBezTo>
                      <a:pt x="43678" y="50925"/>
                      <a:pt x="34820" y="46163"/>
                      <a:pt x="26438" y="43115"/>
                    </a:cubicBezTo>
                    <a:cubicBezTo>
                      <a:pt x="15865" y="39209"/>
                      <a:pt x="3863" y="33590"/>
                      <a:pt x="3863" y="21207"/>
                    </a:cubicBezTo>
                    <a:cubicBezTo>
                      <a:pt x="3863" y="8825"/>
                      <a:pt x="13388" y="-224"/>
                      <a:pt x="29962" y="-224"/>
                    </a:cubicBezTo>
                    <a:cubicBezTo>
                      <a:pt x="38534" y="-129"/>
                      <a:pt x="46821" y="2862"/>
                      <a:pt x="53489" y="8253"/>
                    </a:cubicBezTo>
                    <a:lnTo>
                      <a:pt x="47393" y="16445"/>
                    </a:lnTo>
                    <a:cubicBezTo>
                      <a:pt x="42516" y="12358"/>
                      <a:pt x="36420" y="10006"/>
                      <a:pt x="30057" y="9777"/>
                    </a:cubicBezTo>
                    <a:cubicBezTo>
                      <a:pt x="20532" y="9777"/>
                      <a:pt x="16151" y="14825"/>
                      <a:pt x="16151" y="20636"/>
                    </a:cubicBezTo>
                    <a:cubicBezTo>
                      <a:pt x="16151" y="26446"/>
                      <a:pt x="24437" y="30161"/>
                      <a:pt x="33010" y="33685"/>
                    </a:cubicBezTo>
                    <a:cubicBezTo>
                      <a:pt x="43868" y="37781"/>
                      <a:pt x="56060" y="42257"/>
                      <a:pt x="56060" y="56640"/>
                    </a:cubicBezTo>
                    <a:cubicBezTo>
                      <a:pt x="56060" y="68927"/>
                      <a:pt x="46535" y="79119"/>
                      <a:pt x="28438" y="79119"/>
                    </a:cubicBezTo>
                    <a:cubicBezTo>
                      <a:pt x="17989" y="79024"/>
                      <a:pt x="7892" y="75319"/>
                      <a:pt x="-137" y="686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4"/>
              <p:cNvSpPr/>
              <p:nvPr/>
            </p:nvSpPr>
            <p:spPr>
              <a:xfrm>
                <a:off x="7175801" y="3318517"/>
                <a:ext cx="46767" cy="98202"/>
              </a:xfrm>
              <a:custGeom>
                <a:rect b="b" l="l" r="r" t="t"/>
                <a:pathLst>
                  <a:path extrusionOk="0" h="98202" w="46767">
                    <a:moveTo>
                      <a:pt x="11102" y="73023"/>
                    </a:moveTo>
                    <a:lnTo>
                      <a:pt x="11102" y="31208"/>
                    </a:lnTo>
                    <a:lnTo>
                      <a:pt x="-137" y="31208"/>
                    </a:lnTo>
                    <a:lnTo>
                      <a:pt x="-137" y="21683"/>
                    </a:lnTo>
                    <a:lnTo>
                      <a:pt x="11674" y="20922"/>
                    </a:lnTo>
                    <a:lnTo>
                      <a:pt x="13198" y="-224"/>
                    </a:lnTo>
                    <a:lnTo>
                      <a:pt x="23866" y="-224"/>
                    </a:lnTo>
                    <a:lnTo>
                      <a:pt x="23866" y="20636"/>
                    </a:lnTo>
                    <a:lnTo>
                      <a:pt x="44345" y="20636"/>
                    </a:lnTo>
                    <a:lnTo>
                      <a:pt x="44345" y="31113"/>
                    </a:lnTo>
                    <a:lnTo>
                      <a:pt x="23866" y="31113"/>
                    </a:lnTo>
                    <a:lnTo>
                      <a:pt x="23866" y="73119"/>
                    </a:lnTo>
                    <a:cubicBezTo>
                      <a:pt x="23866" y="82644"/>
                      <a:pt x="26819" y="87787"/>
                      <a:pt x="35582" y="87787"/>
                    </a:cubicBezTo>
                    <a:cubicBezTo>
                      <a:pt x="38544" y="87616"/>
                      <a:pt x="41449" y="86901"/>
                      <a:pt x="44154" y="85691"/>
                    </a:cubicBezTo>
                    <a:lnTo>
                      <a:pt x="46631" y="95216"/>
                    </a:lnTo>
                    <a:cubicBezTo>
                      <a:pt x="42135" y="96864"/>
                      <a:pt x="37410" y="97798"/>
                      <a:pt x="32629" y="97979"/>
                    </a:cubicBezTo>
                    <a:cubicBezTo>
                      <a:pt x="16532" y="97979"/>
                      <a:pt x="11102" y="87787"/>
                      <a:pt x="11102" y="7273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4"/>
              <p:cNvSpPr/>
              <p:nvPr/>
            </p:nvSpPr>
            <p:spPr>
              <a:xfrm>
                <a:off x="7230951" y="3337662"/>
                <a:ext cx="56197" cy="79343"/>
              </a:xfrm>
              <a:custGeom>
                <a:rect b="b" l="l" r="r" t="t"/>
                <a:pathLst>
                  <a:path extrusionOk="0" h="79343" w="56197">
                    <a:moveTo>
                      <a:pt x="244" y="68642"/>
                    </a:moveTo>
                    <a:lnTo>
                      <a:pt x="6530" y="60260"/>
                    </a:lnTo>
                    <a:cubicBezTo>
                      <a:pt x="12645" y="65803"/>
                      <a:pt x="20561" y="68956"/>
                      <a:pt x="28819" y="69118"/>
                    </a:cubicBezTo>
                    <a:cubicBezTo>
                      <a:pt x="38820" y="69118"/>
                      <a:pt x="43678" y="63879"/>
                      <a:pt x="43678" y="57402"/>
                    </a:cubicBezTo>
                    <a:cubicBezTo>
                      <a:pt x="43678" y="50925"/>
                      <a:pt x="34725" y="46163"/>
                      <a:pt x="26438" y="43115"/>
                    </a:cubicBezTo>
                    <a:cubicBezTo>
                      <a:pt x="15770" y="39209"/>
                      <a:pt x="3863" y="33590"/>
                      <a:pt x="3863" y="21207"/>
                    </a:cubicBezTo>
                    <a:cubicBezTo>
                      <a:pt x="3863" y="8825"/>
                      <a:pt x="13388" y="-224"/>
                      <a:pt x="29962" y="-224"/>
                    </a:cubicBezTo>
                    <a:cubicBezTo>
                      <a:pt x="38534" y="-129"/>
                      <a:pt x="46821" y="2862"/>
                      <a:pt x="53489" y="8253"/>
                    </a:cubicBezTo>
                    <a:lnTo>
                      <a:pt x="47297" y="16445"/>
                    </a:lnTo>
                    <a:cubicBezTo>
                      <a:pt x="42449" y="12378"/>
                      <a:pt x="36382" y="10025"/>
                      <a:pt x="30057" y="9777"/>
                    </a:cubicBezTo>
                    <a:cubicBezTo>
                      <a:pt x="20532" y="9777"/>
                      <a:pt x="16151" y="14825"/>
                      <a:pt x="16151" y="20636"/>
                    </a:cubicBezTo>
                    <a:cubicBezTo>
                      <a:pt x="16151" y="26446"/>
                      <a:pt x="24342" y="30161"/>
                      <a:pt x="32915" y="33685"/>
                    </a:cubicBezTo>
                    <a:cubicBezTo>
                      <a:pt x="43868" y="37781"/>
                      <a:pt x="56060" y="42257"/>
                      <a:pt x="56060" y="56640"/>
                    </a:cubicBezTo>
                    <a:cubicBezTo>
                      <a:pt x="56060" y="68927"/>
                      <a:pt x="46535" y="79119"/>
                      <a:pt x="28438" y="79119"/>
                    </a:cubicBezTo>
                    <a:cubicBezTo>
                      <a:pt x="17989" y="79024"/>
                      <a:pt x="7892" y="75319"/>
                      <a:pt x="-137" y="686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5505687" y="2510511"/>
                <a:ext cx="362902" cy="562736"/>
              </a:xfrm>
              <a:custGeom>
                <a:rect b="b" l="l" r="r" t="t"/>
                <a:pathLst>
                  <a:path extrusionOk="0" h="562736" w="362902">
                    <a:moveTo>
                      <a:pt x="362903" y="467582"/>
                    </a:moveTo>
                    <a:lnTo>
                      <a:pt x="362903" y="562737"/>
                    </a:lnTo>
                    <a:lnTo>
                      <a:pt x="0" y="562737"/>
                    </a:lnTo>
                    <a:lnTo>
                      <a:pt x="0" y="0"/>
                    </a:lnTo>
                    <a:lnTo>
                      <a:pt x="103918" y="0"/>
                    </a:lnTo>
                    <a:lnTo>
                      <a:pt x="103918" y="467582"/>
                    </a:lnTo>
                    <a:lnTo>
                      <a:pt x="362903" y="4675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5933173" y="2490506"/>
                <a:ext cx="128018" cy="582742"/>
              </a:xfrm>
              <a:custGeom>
                <a:rect b="b" l="l" r="r" t="t"/>
                <a:pathLst>
                  <a:path extrusionOk="0" h="582742" w="128018">
                    <a:moveTo>
                      <a:pt x="127875" y="62929"/>
                    </a:moveTo>
                    <a:cubicBezTo>
                      <a:pt x="128352" y="98277"/>
                      <a:pt x="100081" y="127318"/>
                      <a:pt x="64734" y="127785"/>
                    </a:cubicBezTo>
                    <a:cubicBezTo>
                      <a:pt x="29387" y="128261"/>
                      <a:pt x="345" y="99991"/>
                      <a:pt x="-131" y="64644"/>
                    </a:cubicBezTo>
                    <a:cubicBezTo>
                      <a:pt x="-598" y="29297"/>
                      <a:pt x="27672" y="255"/>
                      <a:pt x="63019" y="-212"/>
                    </a:cubicBezTo>
                    <a:cubicBezTo>
                      <a:pt x="63296" y="-221"/>
                      <a:pt x="63582" y="-221"/>
                      <a:pt x="63867" y="-221"/>
                    </a:cubicBezTo>
                    <a:cubicBezTo>
                      <a:pt x="98900" y="-536"/>
                      <a:pt x="127561" y="27611"/>
                      <a:pt x="127875" y="62644"/>
                    </a:cubicBezTo>
                    <a:cubicBezTo>
                      <a:pt x="127875" y="62739"/>
                      <a:pt x="127875" y="62834"/>
                      <a:pt x="127875" y="62929"/>
                    </a:cubicBezTo>
                    <a:moveTo>
                      <a:pt x="114254" y="582518"/>
                    </a:moveTo>
                    <a:lnTo>
                      <a:pt x="14337" y="582518"/>
                    </a:lnTo>
                    <a:lnTo>
                      <a:pt x="14337" y="178087"/>
                    </a:lnTo>
                    <a:lnTo>
                      <a:pt x="114254" y="1780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>
                <a:off x="6143481" y="2658809"/>
                <a:ext cx="384429" cy="414439"/>
              </a:xfrm>
              <a:custGeom>
                <a:rect b="b" l="l" r="r" t="t"/>
                <a:pathLst>
                  <a:path extrusionOk="0" h="414439" w="384429">
                    <a:moveTo>
                      <a:pt x="384292" y="178376"/>
                    </a:moveTo>
                    <a:lnTo>
                      <a:pt x="384292" y="414215"/>
                    </a:lnTo>
                    <a:lnTo>
                      <a:pt x="284375" y="414215"/>
                    </a:lnTo>
                    <a:lnTo>
                      <a:pt x="284375" y="191140"/>
                    </a:lnTo>
                    <a:cubicBezTo>
                      <a:pt x="284375" y="131227"/>
                      <a:pt x="247608" y="91318"/>
                      <a:pt x="193221" y="91318"/>
                    </a:cubicBezTo>
                    <a:cubicBezTo>
                      <a:pt x="138833" y="91318"/>
                      <a:pt x="99780" y="138466"/>
                      <a:pt x="99780" y="203141"/>
                    </a:cubicBezTo>
                    <a:lnTo>
                      <a:pt x="99780" y="414215"/>
                    </a:lnTo>
                    <a:lnTo>
                      <a:pt x="-137" y="414215"/>
                    </a:lnTo>
                    <a:lnTo>
                      <a:pt x="-137" y="9784"/>
                    </a:lnTo>
                    <a:lnTo>
                      <a:pt x="99780" y="9784"/>
                    </a:lnTo>
                    <a:lnTo>
                      <a:pt x="99780" y="76459"/>
                    </a:lnTo>
                    <a:cubicBezTo>
                      <a:pt x="122774" y="29129"/>
                      <a:pt x="170980" y="-722"/>
                      <a:pt x="223605" y="-218"/>
                    </a:cubicBezTo>
                    <a:cubicBezTo>
                      <a:pt x="320379" y="-218"/>
                      <a:pt x="384292" y="67696"/>
                      <a:pt x="384292" y="17799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>
                <a:off x="6615731" y="2668817"/>
                <a:ext cx="385286" cy="413956"/>
              </a:xfrm>
              <a:custGeom>
                <a:rect b="b" l="l" r="r" t="t"/>
                <a:pathLst>
                  <a:path extrusionOk="0" h="413956" w="385286">
                    <a:moveTo>
                      <a:pt x="-137" y="225138"/>
                    </a:moveTo>
                    <a:lnTo>
                      <a:pt x="-137" y="-224"/>
                    </a:lnTo>
                    <a:lnTo>
                      <a:pt x="99780" y="-224"/>
                    </a:lnTo>
                    <a:lnTo>
                      <a:pt x="99780" y="221899"/>
                    </a:lnTo>
                    <a:cubicBezTo>
                      <a:pt x="99780" y="283431"/>
                      <a:pt x="135785" y="322673"/>
                      <a:pt x="192554" y="322673"/>
                    </a:cubicBezTo>
                    <a:cubicBezTo>
                      <a:pt x="249322" y="322673"/>
                      <a:pt x="285232" y="283431"/>
                      <a:pt x="285232" y="221899"/>
                    </a:cubicBezTo>
                    <a:lnTo>
                      <a:pt x="285232" y="-224"/>
                    </a:lnTo>
                    <a:lnTo>
                      <a:pt x="385149" y="-224"/>
                    </a:lnTo>
                    <a:lnTo>
                      <a:pt x="385149" y="225138"/>
                    </a:lnTo>
                    <a:cubicBezTo>
                      <a:pt x="385149" y="339438"/>
                      <a:pt x="308949" y="413732"/>
                      <a:pt x="192554" y="413732"/>
                    </a:cubicBezTo>
                    <a:cubicBezTo>
                      <a:pt x="76158" y="413732"/>
                      <a:pt x="-137" y="339438"/>
                      <a:pt x="-137" y="22513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7059120" y="2668816"/>
                <a:ext cx="198215" cy="404431"/>
              </a:xfrm>
              <a:custGeom>
                <a:rect b="b" l="l" r="r" t="t"/>
                <a:pathLst>
                  <a:path extrusionOk="0" h="404431" w="198215">
                    <a:moveTo>
                      <a:pt x="198215" y="110300"/>
                    </a:moveTo>
                    <a:lnTo>
                      <a:pt x="123825" y="0"/>
                    </a:lnTo>
                    <a:lnTo>
                      <a:pt x="8001" y="0"/>
                    </a:lnTo>
                    <a:lnTo>
                      <a:pt x="139065" y="194215"/>
                    </a:lnTo>
                    <a:lnTo>
                      <a:pt x="0" y="404432"/>
                    </a:lnTo>
                    <a:lnTo>
                      <a:pt x="115062" y="404432"/>
                    </a:lnTo>
                    <a:lnTo>
                      <a:pt x="198215" y="278987"/>
                    </a:lnTo>
                    <a:lnTo>
                      <a:pt x="198215" y="110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7304579" y="2668816"/>
                <a:ext cx="199739" cy="404431"/>
              </a:xfrm>
              <a:custGeom>
                <a:rect b="b" l="l" r="r" t="t"/>
                <a:pathLst>
                  <a:path extrusionOk="0" h="404431" w="199739">
                    <a:moveTo>
                      <a:pt x="190976" y="0"/>
                    </a:moveTo>
                    <a:lnTo>
                      <a:pt x="74295" y="0"/>
                    </a:lnTo>
                    <a:lnTo>
                      <a:pt x="0" y="110300"/>
                    </a:lnTo>
                    <a:lnTo>
                      <a:pt x="0" y="278892"/>
                    </a:lnTo>
                    <a:lnTo>
                      <a:pt x="0" y="278892"/>
                    </a:lnTo>
                    <a:lnTo>
                      <a:pt x="83915" y="404432"/>
                    </a:lnTo>
                    <a:lnTo>
                      <a:pt x="199739" y="404432"/>
                    </a:lnTo>
                    <a:lnTo>
                      <a:pt x="59912" y="195834"/>
                    </a:lnTo>
                    <a:lnTo>
                      <a:pt x="190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4"/>
              <p:cNvSpPr/>
              <p:nvPr/>
            </p:nvSpPr>
            <p:spPr>
              <a:xfrm>
                <a:off x="4687681" y="2339252"/>
                <a:ext cx="404431" cy="736091"/>
              </a:xfrm>
              <a:custGeom>
                <a:rect b="b" l="l" r="r" t="t"/>
                <a:pathLst>
                  <a:path extrusionOk="0" h="736091" w="404431">
                    <a:moveTo>
                      <a:pt x="304514" y="331661"/>
                    </a:moveTo>
                    <a:lnTo>
                      <a:pt x="304514" y="465106"/>
                    </a:lnTo>
                    <a:lnTo>
                      <a:pt x="80677" y="465106"/>
                    </a:lnTo>
                    <a:lnTo>
                      <a:pt x="401479" y="144304"/>
                    </a:lnTo>
                    <a:lnTo>
                      <a:pt x="401479" y="0"/>
                    </a:lnTo>
                    <a:lnTo>
                      <a:pt x="0" y="401479"/>
                    </a:lnTo>
                    <a:lnTo>
                      <a:pt x="0" y="465106"/>
                    </a:lnTo>
                    <a:lnTo>
                      <a:pt x="0" y="545783"/>
                    </a:lnTo>
                    <a:lnTo>
                      <a:pt x="0" y="564928"/>
                    </a:lnTo>
                    <a:lnTo>
                      <a:pt x="304514" y="564928"/>
                    </a:lnTo>
                    <a:lnTo>
                      <a:pt x="304514" y="736092"/>
                    </a:lnTo>
                    <a:lnTo>
                      <a:pt x="404432" y="736092"/>
                    </a:lnTo>
                    <a:lnTo>
                      <a:pt x="404432" y="564928"/>
                    </a:lnTo>
                    <a:lnTo>
                      <a:pt x="404432" y="465106"/>
                    </a:lnTo>
                    <a:lnTo>
                      <a:pt x="404432" y="331661"/>
                    </a:lnTo>
                    <a:lnTo>
                      <a:pt x="304514" y="331661"/>
                    </a:lnTo>
                    <a:close/>
                  </a:path>
                </a:pathLst>
              </a:custGeom>
              <a:solidFill>
                <a:srgbClr val="12D7D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4"/>
              <p:cNvSpPr/>
              <p:nvPr/>
            </p:nvSpPr>
            <p:spPr>
              <a:xfrm>
                <a:off x="5247941" y="2803310"/>
                <a:ext cx="101917" cy="101917"/>
              </a:xfrm>
              <a:custGeom>
                <a:rect b="b" l="l" r="r" t="t"/>
                <a:pathLst>
                  <a:path extrusionOk="0" h="101917" w="101917">
                    <a:moveTo>
                      <a:pt x="0" y="0"/>
                    </a:moveTo>
                    <a:lnTo>
                      <a:pt x="101917" y="0"/>
                    </a:lnTo>
                    <a:lnTo>
                      <a:pt x="101917" y="101918"/>
                    </a:lnTo>
                    <a:lnTo>
                      <a:pt x="0" y="101918"/>
                    </a:lnTo>
                    <a:close/>
                  </a:path>
                </a:pathLst>
              </a:custGeom>
              <a:solidFill>
                <a:srgbClr val="12D7D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5" title="IMG-20240226-WA0005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991" l="15593" r="12350" t="3793"/>
          <a:stretch/>
        </p:blipFill>
        <p:spPr>
          <a:xfrm>
            <a:off x="1524000" y="1992900"/>
            <a:ext cx="2912700" cy="3072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412" name="Google Shape;412;p25"/>
          <p:cNvSpPr txBox="1"/>
          <p:nvPr>
            <p:ph type="title"/>
          </p:nvPr>
        </p:nvSpPr>
        <p:spPr>
          <a:xfrm>
            <a:off x="5825575" y="1182596"/>
            <a:ext cx="5322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mim:</a:t>
            </a:r>
            <a:endParaRPr/>
          </a:p>
        </p:txBody>
      </p:sp>
      <p:sp>
        <p:nvSpPr>
          <p:cNvPr id="413" name="Google Shape;413;p25"/>
          <p:cNvSpPr txBox="1"/>
          <p:nvPr>
            <p:ph idx="1" type="body"/>
          </p:nvPr>
        </p:nvSpPr>
        <p:spPr>
          <a:xfrm>
            <a:off x="5826125" y="2207989"/>
            <a:ext cx="5321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/>
              <a:t>Emerson Silva</a:t>
            </a:r>
            <a:endParaRPr b="0" sz="2400"/>
          </a:p>
        </p:txBody>
      </p:sp>
      <p:sp>
        <p:nvSpPr>
          <p:cNvPr id="414" name="Google Shape;414;p25"/>
          <p:cNvSpPr txBox="1"/>
          <p:nvPr>
            <p:ph idx="3" type="body"/>
          </p:nvPr>
        </p:nvSpPr>
        <p:spPr>
          <a:xfrm>
            <a:off x="5826125" y="2780000"/>
            <a:ext cx="5321400" cy="28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299" lvl="0" marL="2807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Atuo como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DevOps Engineer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com sólida experiência em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Administração de Sistemas Open Source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Virtualização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Cloud Computing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e ferramentas essenciais para práticas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DevOps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com foco em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Infrastructure as Code (IaC)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Pipelines CI/CD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. Possuo mais de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9 anos de experiência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na área de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Tecnologia da Informação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trabalhando em projetos que exigem alta automação, confiabilidade e eficiência operacional. Também atuo como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instrutor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em treinamentos especializados, ministrando cursos de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Infraestrutura Ágil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Integração Contínua/Entrega Contínua (CI/CD)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formando profissionais para o mercado de tecnologia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 txBox="1"/>
          <p:nvPr>
            <p:ph type="title"/>
          </p:nvPr>
        </p:nvSpPr>
        <p:spPr>
          <a:xfrm>
            <a:off x="5675200" y="1517125"/>
            <a:ext cx="4165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</a:t>
            </a:r>
            <a:r>
              <a:rPr lang="pt-BR"/>
              <a:t>sobre</a:t>
            </a:r>
            <a:r>
              <a:rPr lang="pt-BR"/>
              <a:t> mim e Adquira meus E-books</a:t>
            </a:r>
            <a:endParaRPr/>
          </a:p>
        </p:txBody>
      </p:sp>
      <p:sp>
        <p:nvSpPr>
          <p:cNvPr id="422" name="Google Shape;422;p26"/>
          <p:cNvSpPr txBox="1"/>
          <p:nvPr>
            <p:ph idx="1" type="body"/>
          </p:nvPr>
        </p:nvSpPr>
        <p:spPr>
          <a:xfrm>
            <a:off x="5806100" y="3388450"/>
            <a:ext cx="50826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Se você se interessa por Kubernetes e IA, aproveite para conhecer meus e-books exclusivos sobre o tema!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3" name="Google Shape;423;p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4" name="Google Shape;424;p26" title="qr_kubernetes_para_iniciantes.png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025" y="1172950"/>
            <a:ext cx="4165500" cy="4165500"/>
          </a:xfrm>
          <a:prstGeom prst="roundRect">
            <a:avLst>
              <a:gd fmla="val 4156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26"/>
          <p:cNvSpPr/>
          <p:nvPr/>
        </p:nvSpPr>
        <p:spPr>
          <a:xfrm>
            <a:off x="1130025" y="5842000"/>
            <a:ext cx="4165500" cy="651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Abra o app da c</a:t>
            </a:r>
            <a:r>
              <a:rPr lang="pt-BR" sz="2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â</a:t>
            </a:r>
            <a:r>
              <a:rPr lang="pt-BR" sz="2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mera e escaneie</a:t>
            </a:r>
            <a:endParaRPr sz="2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426" name="Google Shape;4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9300" y="-176500"/>
            <a:ext cx="2139675" cy="21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200" y="1517125"/>
            <a:ext cx="3423175" cy="3523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 txBox="1"/>
          <p:nvPr>
            <p:ph type="title"/>
          </p:nvPr>
        </p:nvSpPr>
        <p:spPr>
          <a:xfrm>
            <a:off x="536595" y="776314"/>
            <a:ext cx="483550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Tópicos que irei abordar</a:t>
            </a:r>
            <a:endParaRPr/>
          </a:p>
        </p:txBody>
      </p:sp>
      <p:sp>
        <p:nvSpPr>
          <p:cNvPr id="433" name="Google Shape;433;p27"/>
          <p:cNvSpPr txBox="1"/>
          <p:nvPr>
            <p:ph idx="1" type="body"/>
          </p:nvPr>
        </p:nvSpPr>
        <p:spPr>
          <a:xfrm>
            <a:off x="6164772" y="981022"/>
            <a:ext cx="1935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DevOps e SRE evoluíram: agora </a:t>
            </a:r>
            <a:r>
              <a:rPr lang="pt-BR"/>
              <a:t>orquestrados</a:t>
            </a:r>
            <a:r>
              <a:rPr lang="pt-BR"/>
              <a:t> infraestrutura e inteligência</a:t>
            </a:r>
            <a:endParaRPr/>
          </a:p>
        </p:txBody>
      </p:sp>
      <p:sp>
        <p:nvSpPr>
          <p:cNvPr id="434" name="Google Shape;434;p27"/>
          <p:cNvSpPr txBox="1"/>
          <p:nvPr>
            <p:ph idx="2" type="body"/>
          </p:nvPr>
        </p:nvSpPr>
        <p:spPr>
          <a:xfrm>
            <a:off x="6164772" y="632780"/>
            <a:ext cx="1935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Mudança de Era</a:t>
            </a:r>
            <a:endParaRPr sz="1100"/>
          </a:p>
        </p:txBody>
      </p:sp>
      <p:sp>
        <p:nvSpPr>
          <p:cNvPr id="435" name="Google Shape;435;p27"/>
          <p:cNvSpPr txBox="1"/>
          <p:nvPr>
            <p:ph idx="3" type="body"/>
          </p:nvPr>
        </p:nvSpPr>
        <p:spPr>
          <a:xfrm>
            <a:off x="6164771" y="190109"/>
            <a:ext cx="1935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436" name="Google Shape;436;p27"/>
          <p:cNvSpPr txBox="1"/>
          <p:nvPr>
            <p:ph idx="4" type="body"/>
          </p:nvPr>
        </p:nvSpPr>
        <p:spPr>
          <a:xfrm>
            <a:off x="6164772" y="3073622"/>
            <a:ext cx="1935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7" name="Google Shape;437;p27"/>
          <p:cNvSpPr txBox="1"/>
          <p:nvPr>
            <p:ph idx="5" type="body"/>
          </p:nvPr>
        </p:nvSpPr>
        <p:spPr>
          <a:xfrm>
            <a:off x="6164772" y="2566355"/>
            <a:ext cx="1935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Visão Geral da IA no Mundo DevOps e SRE</a:t>
            </a:r>
            <a:endParaRPr sz="1100"/>
          </a:p>
        </p:txBody>
      </p:sp>
      <p:sp>
        <p:nvSpPr>
          <p:cNvPr id="438" name="Google Shape;438;p27"/>
          <p:cNvSpPr txBox="1"/>
          <p:nvPr>
            <p:ph idx="6" type="body"/>
          </p:nvPr>
        </p:nvSpPr>
        <p:spPr>
          <a:xfrm>
            <a:off x="6164771" y="2123684"/>
            <a:ext cx="1935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439" name="Google Shape;439;p27"/>
          <p:cNvSpPr txBox="1"/>
          <p:nvPr>
            <p:ph idx="7" type="body"/>
          </p:nvPr>
        </p:nvSpPr>
        <p:spPr>
          <a:xfrm>
            <a:off x="6164772" y="4848172"/>
            <a:ext cx="1935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0" name="Google Shape;440;p27"/>
          <p:cNvSpPr txBox="1"/>
          <p:nvPr>
            <p:ph idx="8" type="body"/>
          </p:nvPr>
        </p:nvSpPr>
        <p:spPr>
          <a:xfrm>
            <a:off x="6164772" y="4366580"/>
            <a:ext cx="1935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Arquitetura Moderna de DevOps com IA</a:t>
            </a:r>
            <a:endParaRPr sz="1100"/>
          </a:p>
        </p:txBody>
      </p:sp>
      <p:sp>
        <p:nvSpPr>
          <p:cNvPr id="441" name="Google Shape;441;p27"/>
          <p:cNvSpPr txBox="1"/>
          <p:nvPr>
            <p:ph idx="9" type="body"/>
          </p:nvPr>
        </p:nvSpPr>
        <p:spPr>
          <a:xfrm>
            <a:off x="6164771" y="3923909"/>
            <a:ext cx="1935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442" name="Google Shape;442;p27"/>
          <p:cNvSpPr txBox="1"/>
          <p:nvPr>
            <p:ph idx="13" type="body"/>
          </p:nvPr>
        </p:nvSpPr>
        <p:spPr>
          <a:xfrm>
            <a:off x="9167700" y="1127250"/>
            <a:ext cx="22140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DevOps tamb</a:t>
            </a:r>
            <a:r>
              <a:rPr lang="pt-BR"/>
              <a:t>ém</a:t>
            </a:r>
            <a:r>
              <a:rPr lang="pt-BR"/>
              <a:t> pensa verde</a:t>
            </a:r>
            <a:endParaRPr/>
          </a:p>
        </p:txBody>
      </p:sp>
      <p:sp>
        <p:nvSpPr>
          <p:cNvPr id="443" name="Google Shape;443;p27"/>
          <p:cNvSpPr txBox="1"/>
          <p:nvPr>
            <p:ph idx="14" type="body"/>
          </p:nvPr>
        </p:nvSpPr>
        <p:spPr>
          <a:xfrm>
            <a:off x="9079422" y="632780"/>
            <a:ext cx="1935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Green Software: Sustentabilidade Inteligente</a:t>
            </a:r>
            <a:endParaRPr/>
          </a:p>
        </p:txBody>
      </p:sp>
      <p:sp>
        <p:nvSpPr>
          <p:cNvPr id="444" name="Google Shape;444;p27"/>
          <p:cNvSpPr txBox="1"/>
          <p:nvPr>
            <p:ph idx="15" type="body"/>
          </p:nvPr>
        </p:nvSpPr>
        <p:spPr>
          <a:xfrm>
            <a:off x="9079421" y="190109"/>
            <a:ext cx="1935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445" name="Google Shape;445;p27"/>
          <p:cNvSpPr txBox="1"/>
          <p:nvPr>
            <p:ph idx="16" type="body"/>
          </p:nvPr>
        </p:nvSpPr>
        <p:spPr>
          <a:xfrm>
            <a:off x="8930325" y="2820025"/>
            <a:ext cx="28278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46" name="Google Shape;446;p27"/>
          <p:cNvSpPr txBox="1"/>
          <p:nvPr>
            <p:ph idx="17" type="body"/>
          </p:nvPr>
        </p:nvSpPr>
        <p:spPr>
          <a:xfrm>
            <a:off x="9079425" y="2499650"/>
            <a:ext cx="2214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Open-Source LLMs: Poder nas suas mãos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7" name="Google Shape;447;p27"/>
          <p:cNvSpPr txBox="1"/>
          <p:nvPr>
            <p:ph idx="18" type="body"/>
          </p:nvPr>
        </p:nvSpPr>
        <p:spPr>
          <a:xfrm>
            <a:off x="9079421" y="2123684"/>
            <a:ext cx="1935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05</a:t>
            </a:r>
            <a:endParaRPr/>
          </a:p>
        </p:txBody>
      </p:sp>
      <p:sp>
        <p:nvSpPr>
          <p:cNvPr id="448" name="Google Shape;448;p27"/>
          <p:cNvSpPr txBox="1"/>
          <p:nvPr>
            <p:ph idx="19" type="body"/>
          </p:nvPr>
        </p:nvSpPr>
        <p:spPr>
          <a:xfrm>
            <a:off x="9079422" y="4955397"/>
            <a:ext cx="1935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9" name="Google Shape;449;p27"/>
          <p:cNvSpPr txBox="1"/>
          <p:nvPr>
            <p:ph idx="20" type="body"/>
          </p:nvPr>
        </p:nvSpPr>
        <p:spPr>
          <a:xfrm>
            <a:off x="9079425" y="4366575"/>
            <a:ext cx="2529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Desafios e cuidados</a:t>
            </a:r>
            <a:endParaRPr sz="1100"/>
          </a:p>
        </p:txBody>
      </p:sp>
      <p:sp>
        <p:nvSpPr>
          <p:cNvPr id="450" name="Google Shape;450;p27"/>
          <p:cNvSpPr txBox="1"/>
          <p:nvPr>
            <p:ph idx="21" type="body"/>
          </p:nvPr>
        </p:nvSpPr>
        <p:spPr>
          <a:xfrm>
            <a:off x="9079421" y="3923909"/>
            <a:ext cx="1935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06</a:t>
            </a:r>
            <a:endParaRPr/>
          </a:p>
        </p:txBody>
      </p:sp>
      <p:pic>
        <p:nvPicPr>
          <p:cNvPr id="451" name="Google Shape;451;p27"/>
          <p:cNvPicPr preferRelativeResize="0"/>
          <p:nvPr>
            <p:ph idx="22" type="pic"/>
          </p:nvPr>
        </p:nvPicPr>
        <p:blipFill rotWithShape="1">
          <a:blip r:embed="rId3">
            <a:alphaModFix/>
          </a:blip>
          <a:srcRect b="0" l="12138" r="12138" t="0"/>
          <a:stretch/>
        </p:blipFill>
        <p:spPr>
          <a:xfrm>
            <a:off x="536575" y="2289374"/>
            <a:ext cx="5038800" cy="3733800"/>
          </a:xfrm>
          <a:prstGeom prst="roundRect">
            <a:avLst>
              <a:gd fmla="val 4915" name="adj"/>
            </a:avLst>
          </a:prstGeom>
          <a:noFill/>
          <a:ln>
            <a:noFill/>
          </a:ln>
        </p:spPr>
      </p:pic>
      <p:sp>
        <p:nvSpPr>
          <p:cNvPr id="452" name="Google Shape;452;p2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3" name="Google Shape;453;p27" title="ollam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5" y="2581750"/>
            <a:ext cx="1567099" cy="15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24" y="4760750"/>
            <a:ext cx="4264948" cy="8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7" title="OpenAI_Symbol_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3651" y="2572400"/>
            <a:ext cx="1696612" cy="1717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7"/>
          <p:cNvSpPr txBox="1"/>
          <p:nvPr/>
        </p:nvSpPr>
        <p:spPr>
          <a:xfrm>
            <a:off x="7263700" y="4988575"/>
            <a:ext cx="402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07 </a:t>
            </a:r>
            <a:r>
              <a:rPr b="1" lang="pt-BR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IA aplicada diretamente no Kubernetes</a:t>
            </a:r>
            <a:endParaRPr b="1" sz="12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/>
          <p:nvPr>
            <p:ph type="title"/>
          </p:nvPr>
        </p:nvSpPr>
        <p:spPr>
          <a:xfrm>
            <a:off x="2124325" y="868233"/>
            <a:ext cx="6705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Mudança de Era</a:t>
            </a:r>
            <a:endParaRPr/>
          </a:p>
        </p:txBody>
      </p:sp>
      <p:sp>
        <p:nvSpPr>
          <p:cNvPr id="462" name="Google Shape;462;p28"/>
          <p:cNvSpPr txBox="1"/>
          <p:nvPr>
            <p:ph idx="1" type="body"/>
          </p:nvPr>
        </p:nvSpPr>
        <p:spPr>
          <a:xfrm>
            <a:off x="8921729" y="3284056"/>
            <a:ext cx="1935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 nova stack do engenheiro de infraestrutura é: YAML, kubectl e prompts.</a:t>
            </a:r>
            <a:endParaRPr sz="1500"/>
          </a:p>
        </p:txBody>
      </p:sp>
      <p:sp>
        <p:nvSpPr>
          <p:cNvPr id="463" name="Google Shape;463;p28"/>
          <p:cNvSpPr txBox="1"/>
          <p:nvPr>
            <p:ph idx="2" type="body"/>
          </p:nvPr>
        </p:nvSpPr>
        <p:spPr>
          <a:xfrm>
            <a:off x="8921724" y="2844600"/>
            <a:ext cx="2412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Frase de coaching:</a:t>
            </a:r>
            <a:endParaRPr sz="1800"/>
          </a:p>
        </p:txBody>
      </p:sp>
      <p:pic>
        <p:nvPicPr>
          <p:cNvPr id="464" name="Google Shape;464;p28" title="blob_dn5e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5019" r="5019" t="0"/>
          <a:stretch/>
        </p:blipFill>
        <p:spPr>
          <a:xfrm>
            <a:off x="3109913" y="2025650"/>
            <a:ext cx="5384799" cy="336708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 txBox="1"/>
          <p:nvPr>
            <p:ph idx="4" type="body"/>
          </p:nvPr>
        </p:nvSpPr>
        <p:spPr>
          <a:xfrm>
            <a:off x="500550" y="3678406"/>
            <a:ext cx="1935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Agora orquestrando infraestrutura e IA</a:t>
            </a:r>
            <a:endParaRPr sz="1500"/>
          </a:p>
        </p:txBody>
      </p:sp>
      <p:sp>
        <p:nvSpPr>
          <p:cNvPr id="466" name="Google Shape;466;p28"/>
          <p:cNvSpPr txBox="1"/>
          <p:nvPr>
            <p:ph idx="5" type="body"/>
          </p:nvPr>
        </p:nvSpPr>
        <p:spPr>
          <a:xfrm>
            <a:off x="500600" y="2848457"/>
            <a:ext cx="1935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DevOps  &amp; SRE</a:t>
            </a:r>
            <a:endParaRPr sz="2200"/>
          </a:p>
        </p:txBody>
      </p:sp>
      <p:sp>
        <p:nvSpPr>
          <p:cNvPr id="467" name="Google Shape;467;p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29" title="17022089_10154419236863697_7398429501821477393_n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716" r="32716" t="0"/>
          <a:stretch/>
        </p:blipFill>
        <p:spPr>
          <a:xfrm>
            <a:off x="8270880" y="933448"/>
            <a:ext cx="3067200" cy="4991100"/>
          </a:xfrm>
          <a:prstGeom prst="roundRect">
            <a:avLst>
              <a:gd fmla="val 4964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29" title="maxresdefault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8823" r="28827" t="0"/>
          <a:stretch/>
        </p:blipFill>
        <p:spPr>
          <a:xfrm>
            <a:off x="6824913" y="2104464"/>
            <a:ext cx="1994400" cy="2649000"/>
          </a:xfrm>
          <a:prstGeom prst="roundRect">
            <a:avLst>
              <a:gd fmla="val 466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5" name="Google Shape;475;p29"/>
          <p:cNvSpPr txBox="1"/>
          <p:nvPr>
            <p:ph type="title"/>
          </p:nvPr>
        </p:nvSpPr>
        <p:spPr>
          <a:xfrm>
            <a:off x="763588" y="974707"/>
            <a:ext cx="4498910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 da IA no Mundo DevOps</a:t>
            </a:r>
            <a:endParaRPr/>
          </a:p>
        </p:txBody>
      </p:sp>
      <p:sp>
        <p:nvSpPr>
          <p:cNvPr id="476" name="Google Shape;476;p29"/>
          <p:cNvSpPr txBox="1"/>
          <p:nvPr>
            <p:ph idx="1" type="body"/>
          </p:nvPr>
        </p:nvSpPr>
        <p:spPr>
          <a:xfrm>
            <a:off x="763588" y="2533650"/>
            <a:ext cx="4573587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 Inteligência Artificial (IA) está deixando de ser uma promessa distante para se tornar uma força ativa dentro do universo DevOps. Com a chegada dos **LLMs (Large Language Models)** — como o ChatGPT e outros modelos generativos — o ciclo de vida da infraestrutura e das aplicações passa por uma transformação radical.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 txBox="1"/>
          <p:nvPr>
            <p:ph type="title"/>
          </p:nvPr>
        </p:nvSpPr>
        <p:spPr>
          <a:xfrm>
            <a:off x="838200" y="904175"/>
            <a:ext cx="10515600" cy="705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Moderna de DevOps com IA</a:t>
            </a:r>
            <a:endParaRPr/>
          </a:p>
        </p:txBody>
      </p:sp>
      <p:sp>
        <p:nvSpPr>
          <p:cNvPr id="483" name="Google Shape;483;p30"/>
          <p:cNvSpPr txBox="1"/>
          <p:nvPr>
            <p:ph idx="1" type="body"/>
          </p:nvPr>
        </p:nvSpPr>
        <p:spPr>
          <a:xfrm>
            <a:off x="2557463" y="1757363"/>
            <a:ext cx="7077075" cy="8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Evento → Diagnóstico → Decisão → Ação</a:t>
            </a:r>
            <a:endParaRPr/>
          </a:p>
        </p:txBody>
      </p:sp>
      <p:sp>
        <p:nvSpPr>
          <p:cNvPr id="484" name="Google Shape;484;p30"/>
          <p:cNvSpPr txBox="1"/>
          <p:nvPr>
            <p:ph idx="3" type="body"/>
          </p:nvPr>
        </p:nvSpPr>
        <p:spPr>
          <a:xfrm>
            <a:off x="2076129" y="3129934"/>
            <a:ext cx="3676862" cy="330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Detecção Inteligente de Eventos</a:t>
            </a:r>
            <a:endParaRPr/>
          </a:p>
        </p:txBody>
      </p:sp>
      <p:sp>
        <p:nvSpPr>
          <p:cNvPr id="485" name="Google Shape;485;p30"/>
          <p:cNvSpPr txBox="1"/>
          <p:nvPr>
            <p:ph idx="5" type="body"/>
          </p:nvPr>
        </p:nvSpPr>
        <p:spPr>
          <a:xfrm>
            <a:off x="6430698" y="3129934"/>
            <a:ext cx="3676862" cy="330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Diagnóstico Automatizado</a:t>
            </a:r>
            <a:endParaRPr/>
          </a:p>
        </p:txBody>
      </p:sp>
      <p:sp>
        <p:nvSpPr>
          <p:cNvPr id="486" name="Google Shape;486;p30"/>
          <p:cNvSpPr txBox="1"/>
          <p:nvPr>
            <p:ph idx="7" type="body"/>
          </p:nvPr>
        </p:nvSpPr>
        <p:spPr>
          <a:xfrm>
            <a:off x="2076129" y="4997180"/>
            <a:ext cx="3676862" cy="330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Tomada de Decisão Autônoma</a:t>
            </a:r>
            <a:endParaRPr/>
          </a:p>
        </p:txBody>
      </p:sp>
      <p:sp>
        <p:nvSpPr>
          <p:cNvPr id="487" name="Google Shape;487;p30"/>
          <p:cNvSpPr txBox="1"/>
          <p:nvPr>
            <p:ph idx="9" type="body"/>
          </p:nvPr>
        </p:nvSpPr>
        <p:spPr>
          <a:xfrm>
            <a:off x="6430698" y="4997180"/>
            <a:ext cx="3676862" cy="330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Execução Sem Intervenção</a:t>
            </a:r>
            <a:endParaRPr/>
          </a:p>
        </p:txBody>
      </p:sp>
      <p:sp>
        <p:nvSpPr>
          <p:cNvPr id="488" name="Google Shape;488;p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"/>
          <p:cNvSpPr txBox="1"/>
          <p:nvPr>
            <p:ph type="title"/>
          </p:nvPr>
        </p:nvSpPr>
        <p:spPr>
          <a:xfrm>
            <a:off x="838200" y="904175"/>
            <a:ext cx="10515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Green Software: Sustentabilidade Inteligente</a:t>
            </a:r>
            <a:endParaRPr/>
          </a:p>
        </p:txBody>
      </p:sp>
      <p:sp>
        <p:nvSpPr>
          <p:cNvPr id="494" name="Google Shape;494;p31"/>
          <p:cNvSpPr txBox="1"/>
          <p:nvPr>
            <p:ph idx="1" type="body"/>
          </p:nvPr>
        </p:nvSpPr>
        <p:spPr>
          <a:xfrm>
            <a:off x="2557463" y="1757363"/>
            <a:ext cx="70770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"DevOps inteligente também pensa verde”.  </a:t>
            </a:r>
            <a:endParaRPr sz="1700"/>
          </a:p>
        </p:txBody>
      </p:sp>
      <p:sp>
        <p:nvSpPr>
          <p:cNvPr id="495" name="Google Shape;495;p31"/>
          <p:cNvSpPr txBox="1"/>
          <p:nvPr>
            <p:ph idx="3" type="body"/>
          </p:nvPr>
        </p:nvSpPr>
        <p:spPr>
          <a:xfrm>
            <a:off x="2076129" y="3129934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Infraestrutura Inconsciente = Desperdício Garantido</a:t>
            </a:r>
            <a:endParaRPr/>
          </a:p>
        </p:txBody>
      </p:sp>
      <p:sp>
        <p:nvSpPr>
          <p:cNvPr id="496" name="Google Shape;496;p31"/>
          <p:cNvSpPr txBox="1"/>
          <p:nvPr>
            <p:ph idx="5" type="body"/>
          </p:nvPr>
        </p:nvSpPr>
        <p:spPr>
          <a:xfrm>
            <a:off x="6430698" y="3129934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IA para Eficiência Energética</a:t>
            </a:r>
            <a:endParaRPr/>
          </a:p>
        </p:txBody>
      </p:sp>
      <p:sp>
        <p:nvSpPr>
          <p:cNvPr id="497" name="Google Shape;497;p31"/>
          <p:cNvSpPr txBox="1"/>
          <p:nvPr>
            <p:ph idx="7" type="body"/>
          </p:nvPr>
        </p:nvSpPr>
        <p:spPr>
          <a:xfrm>
            <a:off x="2076129" y="4997180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Kubernetes + Ferramentas Verdes</a:t>
            </a:r>
            <a:endParaRPr/>
          </a:p>
        </p:txBody>
      </p:sp>
      <p:sp>
        <p:nvSpPr>
          <p:cNvPr id="498" name="Google Shape;498;p31"/>
          <p:cNvSpPr txBox="1"/>
          <p:nvPr>
            <p:ph idx="9" type="body"/>
          </p:nvPr>
        </p:nvSpPr>
        <p:spPr>
          <a:xfrm>
            <a:off x="6430698" y="4997180"/>
            <a:ext cx="3676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Sustentabilidade Como Vantagem Competitiva</a:t>
            </a:r>
            <a:endParaRPr/>
          </a:p>
        </p:txBody>
      </p:sp>
      <p:sp>
        <p:nvSpPr>
          <p:cNvPr id="499" name="Google Shape;499;p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00" name="Google Shape;500;p31" title="pngwing.com (2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5950" y="1456825"/>
            <a:ext cx="2943098" cy="14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Linux">
  <a:themeElements>
    <a:clrScheme name="Personalizada 1">
      <a:dk1>
        <a:srgbClr val="000000"/>
      </a:dk1>
      <a:lt1>
        <a:srgbClr val="F9FFFE"/>
      </a:lt1>
      <a:dk2>
        <a:srgbClr val="293139"/>
      </a:dk2>
      <a:lt2>
        <a:srgbClr val="E1E4ED"/>
      </a:lt2>
      <a:accent1>
        <a:srgbClr val="12D7D3"/>
      </a:accent1>
      <a:accent2>
        <a:srgbClr val="1AECE7"/>
      </a:accent2>
      <a:accent3>
        <a:srgbClr val="0FB1AD"/>
      </a:accent3>
      <a:accent4>
        <a:srgbClr val="157BEB"/>
      </a:accent4>
      <a:accent5>
        <a:srgbClr val="33DDD9"/>
      </a:accent5>
      <a:accent6>
        <a:srgbClr val="329896"/>
      </a:accent6>
      <a:hlink>
        <a:srgbClr val="4CC4C1"/>
      </a:hlink>
      <a:folHlink>
        <a:srgbClr val="83B1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